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3" r:id="rId2"/>
    <p:sldId id="269" r:id="rId3"/>
    <p:sldId id="266" r:id="rId4"/>
    <p:sldId id="265" r:id="rId5"/>
    <p:sldId id="256" r:id="rId6"/>
    <p:sldId id="258" r:id="rId7"/>
    <p:sldId id="264" r:id="rId8"/>
    <p:sldId id="270" r:id="rId9"/>
    <p:sldId id="257" r:id="rId10"/>
    <p:sldId id="273" r:id="rId11"/>
    <p:sldId id="275" r:id="rId12"/>
    <p:sldId id="262" r:id="rId13"/>
    <p:sldId id="272" r:id="rId14"/>
    <p:sldId id="271" r:id="rId15"/>
    <p:sldId id="268" r:id="rId16"/>
  </p:sldIdLst>
  <p:sldSz cx="9144000" cy="6858000" type="screen4x3"/>
  <p:notesSz cx="6761163" cy="9942513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AAE2"/>
    <a:srgbClr val="D0021B"/>
    <a:srgbClr val="14569E"/>
    <a:srgbClr val="79B9E1"/>
    <a:srgbClr val="65A3F5"/>
    <a:srgbClr val="1640B6"/>
    <a:srgbClr val="0099CC"/>
    <a:srgbClr val="3399FF"/>
    <a:srgbClr val="3300FF"/>
    <a:srgbClr val="1B56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36" autoAdjust="0"/>
    <p:restoredTop sz="95262" autoAdjust="0"/>
  </p:normalViewPr>
  <p:slideViewPr>
    <p:cSldViewPr snapToGrid="0" snapToObjects="1">
      <p:cViewPr varScale="1">
        <p:scale>
          <a:sx n="91" d="100"/>
          <a:sy n="91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10" y="0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20608-9B7C-460C-A1A0-D1628FFC3E92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801" y="4723251"/>
            <a:ext cx="5409562" cy="44736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321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10" y="9443321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F02DE-C5A3-49BC-8797-C6DE327A3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036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2FCD-806B-BC49-9E4E-AAEAD58D248A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F346B-1715-BB4D-96E1-5A1E710CA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51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2FCD-806B-BC49-9E4E-AAEAD58D248A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F346B-1715-BB4D-96E1-5A1E710CA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555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2FCD-806B-BC49-9E4E-AAEAD58D248A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F346B-1715-BB4D-96E1-5A1E710CA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62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2FCD-806B-BC49-9E4E-AAEAD58D248A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F346B-1715-BB4D-96E1-5A1E710CA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25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2FCD-806B-BC49-9E4E-AAEAD58D248A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F346B-1715-BB4D-96E1-5A1E710CA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48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2FCD-806B-BC49-9E4E-AAEAD58D248A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F346B-1715-BB4D-96E1-5A1E710CA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026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2FCD-806B-BC49-9E4E-AAEAD58D248A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F346B-1715-BB4D-96E1-5A1E710CA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039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2FCD-806B-BC49-9E4E-AAEAD58D248A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F346B-1715-BB4D-96E1-5A1E710CA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882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2FCD-806B-BC49-9E4E-AAEAD58D248A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F346B-1715-BB4D-96E1-5A1E710CA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23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2FCD-806B-BC49-9E4E-AAEAD58D248A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F346B-1715-BB4D-96E1-5A1E710CA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29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2FCD-806B-BC49-9E4E-AAEAD58D248A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F346B-1715-BB4D-96E1-5A1E710CA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2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C2FCD-806B-BC49-9E4E-AAEAD58D248A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F346B-1715-BB4D-96E1-5A1E710CA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47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000 (1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азвание 1"/>
          <p:cNvSpPr txBox="1">
            <a:spLocks/>
          </p:cNvSpPr>
          <p:nvPr/>
        </p:nvSpPr>
        <p:spPr>
          <a:xfrm>
            <a:off x="0" y="1627463"/>
            <a:ext cx="9144000" cy="33472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ОТЧЕТ О РАБОТЕ</a:t>
            </a:r>
          </a:p>
          <a:p>
            <a:r>
              <a:rPr lang="ru-RU" sz="2400" b="1" i="1" dirty="0">
                <a:solidFill>
                  <a:srgbClr val="14569E"/>
                </a:solidFill>
                <a:latin typeface="Georgia" panose="02040502050405020303" pitchFamily="18" charset="0"/>
              </a:rPr>
              <a:t>филиала «Строгино» </a:t>
            </a:r>
          </a:p>
          <a:p>
            <a:r>
              <a:rPr lang="ru-RU" sz="2400" b="1" i="1" dirty="0">
                <a:solidFill>
                  <a:srgbClr val="14569E"/>
                </a:solidFill>
                <a:latin typeface="Georgia" panose="02040502050405020303" pitchFamily="18" charset="0"/>
              </a:rPr>
              <a:t>ГБУ ТЦСО «Щукино»,</a:t>
            </a:r>
          </a:p>
          <a:p>
            <a:r>
              <a:rPr lang="ru-RU" sz="2400" b="1" i="1" dirty="0">
                <a:solidFill>
                  <a:srgbClr val="14569E"/>
                </a:solidFill>
                <a:latin typeface="Georgia" panose="02040502050405020303" pitchFamily="18" charset="0"/>
              </a:rPr>
              <a:t> осуществляющего</a:t>
            </a:r>
          </a:p>
          <a:p>
            <a:r>
              <a:rPr lang="ru-RU" sz="2400" b="1" i="1" dirty="0">
                <a:solidFill>
                  <a:srgbClr val="14569E"/>
                </a:solidFill>
                <a:latin typeface="Georgia" panose="02040502050405020303" pitchFamily="18" charset="0"/>
              </a:rPr>
              <a:t> социальное обслуживание жителей района</a:t>
            </a:r>
          </a:p>
          <a:p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за 2018 год</a:t>
            </a: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3688848" y="4974959"/>
            <a:ext cx="459154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b="1" i="1" dirty="0">
                <a:solidFill>
                  <a:srgbClr val="14569E"/>
                </a:solidFill>
              </a:rPr>
              <a:t>Директор</a:t>
            </a:r>
          </a:p>
          <a:p>
            <a:pPr algn="r"/>
            <a:r>
              <a:rPr lang="ru-RU" sz="1600" b="1" i="1" dirty="0" err="1" smtClean="0">
                <a:solidFill>
                  <a:srgbClr val="14569E"/>
                </a:solidFill>
              </a:rPr>
              <a:t>Амиркулиев</a:t>
            </a:r>
            <a:r>
              <a:rPr lang="ru-RU" sz="1600" b="1" i="1" dirty="0" smtClean="0">
                <a:solidFill>
                  <a:srgbClr val="14569E"/>
                </a:solidFill>
              </a:rPr>
              <a:t> Руслан </a:t>
            </a:r>
            <a:r>
              <a:rPr lang="ru-RU" sz="1600" b="1" i="1" dirty="0" err="1" smtClean="0">
                <a:solidFill>
                  <a:srgbClr val="14569E"/>
                </a:solidFill>
              </a:rPr>
              <a:t>Махмудович</a:t>
            </a:r>
            <a:r>
              <a:rPr lang="ru-RU" sz="1600" b="1" i="1" dirty="0" smtClean="0">
                <a:solidFill>
                  <a:srgbClr val="14569E"/>
                </a:solidFill>
              </a:rPr>
              <a:t> </a:t>
            </a:r>
            <a:endParaRPr lang="ru-RU" sz="1600" b="1" i="1" dirty="0">
              <a:solidFill>
                <a:srgbClr val="1456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53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5964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Поставщики проекта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 «МОСКОВСКОЕ ДОЛГОЛЕТИЕ»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949" y="947479"/>
            <a:ext cx="8262851" cy="52370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11</a:t>
            </a:r>
            <a:r>
              <a:rPr lang="ru-RU" dirty="0" smtClean="0"/>
              <a:t> </a:t>
            </a:r>
            <a:r>
              <a:rPr lang="ru-RU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площадок в 2018 году предоставило услуги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68202" y="1545996"/>
            <a:ext cx="714895" cy="714894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89932" y="1577777"/>
            <a:ext cx="714895" cy="71489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498040" y="1562448"/>
            <a:ext cx="714895" cy="71489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44048" y="1562448"/>
            <a:ext cx="714895" cy="714894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83097" y="3265433"/>
            <a:ext cx="714895" cy="71489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79808" y="3217635"/>
            <a:ext cx="714895" cy="71489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35759" y="3217635"/>
            <a:ext cx="714895" cy="714894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597533" y="4992707"/>
            <a:ext cx="714895" cy="714894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22324" y="4985867"/>
            <a:ext cx="714895" cy="71489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014440" y="4992707"/>
            <a:ext cx="714895" cy="714894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979506" y="2285831"/>
            <a:ext cx="2486901" cy="62899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ОФП             Гимнастика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458690" y="2293539"/>
            <a:ext cx="2992582" cy="62899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Танцы                         ХПТ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979506" y="3928457"/>
            <a:ext cx="2486901" cy="62899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Скандинавская ходьба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458690" y="3932529"/>
            <a:ext cx="2992582" cy="62899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Рисование                  Пение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681909" y="5707601"/>
            <a:ext cx="6198493" cy="62899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Здорово жить                  Английский язык     Информационные</a:t>
            </a:r>
          </a:p>
          <a:p>
            <a:pPr algn="ctr"/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технологии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8951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C:\Users\user\Desktop\000 (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азвание 1"/>
          <p:cNvSpPr txBox="1">
            <a:spLocks/>
          </p:cNvSpPr>
          <p:nvPr/>
        </p:nvSpPr>
        <p:spPr>
          <a:xfrm>
            <a:off x="3491162" y="1087687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Название 1"/>
          <p:cNvSpPr txBox="1">
            <a:spLocks/>
          </p:cNvSpPr>
          <p:nvPr/>
        </p:nvSpPr>
        <p:spPr>
          <a:xfrm>
            <a:off x="482715" y="2016814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i="1" dirty="0" smtClean="0">
                <a:solidFill>
                  <a:srgbClr val="C00000"/>
                </a:solidFill>
              </a:rPr>
              <a:t>984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  <p:sp>
        <p:nvSpPr>
          <p:cNvPr id="17" name="Название 1"/>
          <p:cNvSpPr txBox="1">
            <a:spLocks/>
          </p:cNvSpPr>
          <p:nvPr/>
        </p:nvSpPr>
        <p:spPr>
          <a:xfrm>
            <a:off x="2589796" y="3491361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>
                <a:solidFill>
                  <a:schemeClr val="bg1"/>
                </a:solidFill>
              </a:rPr>
              <a:t>308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sp>
        <p:nvSpPr>
          <p:cNvPr id="18" name="Название 1"/>
          <p:cNvSpPr txBox="1">
            <a:spLocks/>
          </p:cNvSpPr>
          <p:nvPr/>
        </p:nvSpPr>
        <p:spPr>
          <a:xfrm>
            <a:off x="6999224" y="3491361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>
                <a:solidFill>
                  <a:schemeClr val="bg1"/>
                </a:solidFill>
              </a:rPr>
              <a:t>308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sp>
        <p:nvSpPr>
          <p:cNvPr id="19" name="Название 1"/>
          <p:cNvSpPr txBox="1">
            <a:spLocks/>
          </p:cNvSpPr>
          <p:nvPr/>
        </p:nvSpPr>
        <p:spPr>
          <a:xfrm>
            <a:off x="269329" y="4962353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>
                <a:solidFill>
                  <a:schemeClr val="bg1"/>
                </a:solidFill>
              </a:rPr>
              <a:t>308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sp>
        <p:nvSpPr>
          <p:cNvPr id="20" name="Название 1"/>
          <p:cNvSpPr txBox="1">
            <a:spLocks/>
          </p:cNvSpPr>
          <p:nvPr/>
        </p:nvSpPr>
        <p:spPr>
          <a:xfrm>
            <a:off x="4781785" y="4947928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>
                <a:solidFill>
                  <a:schemeClr val="bg1"/>
                </a:solidFill>
              </a:rPr>
              <a:t>308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sp>
        <p:nvSpPr>
          <p:cNvPr id="21" name="Название 1"/>
          <p:cNvSpPr txBox="1">
            <a:spLocks/>
          </p:cNvSpPr>
          <p:nvPr/>
        </p:nvSpPr>
        <p:spPr>
          <a:xfrm>
            <a:off x="2509382" y="4962353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>
                <a:solidFill>
                  <a:schemeClr val="bg1"/>
                </a:solidFill>
              </a:rPr>
              <a:t>308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sp>
        <p:nvSpPr>
          <p:cNvPr id="22" name="Название 1"/>
          <p:cNvSpPr txBox="1">
            <a:spLocks/>
          </p:cNvSpPr>
          <p:nvPr/>
        </p:nvSpPr>
        <p:spPr>
          <a:xfrm>
            <a:off x="6999224" y="4962353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>
                <a:solidFill>
                  <a:schemeClr val="bg1"/>
                </a:solidFill>
              </a:rPr>
              <a:t>308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pic>
        <p:nvPicPr>
          <p:cNvPr id="5126" name="Picture 6" descr="C:\Users\user\Desktop\depositphotos_212813160-stock-illustration-old-man-poses-set-vec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162" y="1032673"/>
            <a:ext cx="4919488" cy="273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Название 1"/>
          <p:cNvSpPr txBox="1">
            <a:spLocks/>
          </p:cNvSpPr>
          <p:nvPr/>
        </p:nvSpPr>
        <p:spPr>
          <a:xfrm>
            <a:off x="2589796" y="4034620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chemeClr val="bg1"/>
                </a:solidFill>
              </a:rPr>
              <a:t>44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sp>
        <p:nvSpPr>
          <p:cNvPr id="26" name="Название 1"/>
          <p:cNvSpPr txBox="1">
            <a:spLocks/>
          </p:cNvSpPr>
          <p:nvPr/>
        </p:nvSpPr>
        <p:spPr>
          <a:xfrm>
            <a:off x="7070127" y="4034620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chemeClr val="bg1"/>
                </a:solidFill>
              </a:rPr>
              <a:t>4808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sp>
        <p:nvSpPr>
          <p:cNvPr id="27" name="Название 1"/>
          <p:cNvSpPr txBox="1">
            <a:spLocks/>
          </p:cNvSpPr>
          <p:nvPr/>
        </p:nvSpPr>
        <p:spPr>
          <a:xfrm>
            <a:off x="342757" y="5595536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chemeClr val="bg1"/>
                </a:solidFill>
              </a:rPr>
              <a:t>135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sp>
        <p:nvSpPr>
          <p:cNvPr id="28" name="Название 1"/>
          <p:cNvSpPr txBox="1">
            <a:spLocks/>
          </p:cNvSpPr>
          <p:nvPr/>
        </p:nvSpPr>
        <p:spPr>
          <a:xfrm>
            <a:off x="2509382" y="5595536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chemeClr val="bg1"/>
                </a:solidFill>
              </a:rPr>
              <a:t>182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sp>
        <p:nvSpPr>
          <p:cNvPr id="29" name="Название 1"/>
          <p:cNvSpPr txBox="1">
            <a:spLocks/>
          </p:cNvSpPr>
          <p:nvPr/>
        </p:nvSpPr>
        <p:spPr>
          <a:xfrm>
            <a:off x="4858772" y="5576738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chemeClr val="bg1"/>
                </a:solidFill>
              </a:rPr>
              <a:t>208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sp>
        <p:nvSpPr>
          <p:cNvPr id="30" name="Название 1"/>
          <p:cNvSpPr txBox="1">
            <a:spLocks/>
          </p:cNvSpPr>
          <p:nvPr/>
        </p:nvSpPr>
        <p:spPr>
          <a:xfrm>
            <a:off x="7078906" y="5595536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chemeClr val="bg1"/>
                </a:solidFill>
              </a:rPr>
              <a:t>26</a:t>
            </a:r>
            <a:endParaRPr lang="ru-RU" sz="4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06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000 (35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азвание 1"/>
          <p:cNvSpPr txBox="1">
            <a:spLocks/>
          </p:cNvSpPr>
          <p:nvPr/>
        </p:nvSpPr>
        <p:spPr>
          <a:xfrm>
            <a:off x="219122" y="2402651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405</a:t>
            </a:r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12" name="Название 1"/>
          <p:cNvSpPr txBox="1">
            <a:spLocks/>
          </p:cNvSpPr>
          <p:nvPr/>
        </p:nvSpPr>
        <p:spPr>
          <a:xfrm>
            <a:off x="1794970" y="2150263"/>
            <a:ext cx="1023644" cy="4326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356</a:t>
            </a:r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13" name="Название 1"/>
          <p:cNvSpPr txBox="1">
            <a:spLocks/>
          </p:cNvSpPr>
          <p:nvPr/>
        </p:nvSpPr>
        <p:spPr>
          <a:xfrm>
            <a:off x="2605675" y="1878633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304</a:t>
            </a:r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14" name="Название 1"/>
          <p:cNvSpPr txBox="1">
            <a:spLocks/>
          </p:cNvSpPr>
          <p:nvPr/>
        </p:nvSpPr>
        <p:spPr>
          <a:xfrm>
            <a:off x="4754986" y="2366604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1433</a:t>
            </a:r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15" name="Название 1"/>
          <p:cNvSpPr txBox="1">
            <a:spLocks/>
          </p:cNvSpPr>
          <p:nvPr/>
        </p:nvSpPr>
        <p:spPr>
          <a:xfrm>
            <a:off x="6019749" y="2150262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663</a:t>
            </a:r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19" name="Название 1"/>
          <p:cNvSpPr txBox="1">
            <a:spLocks/>
          </p:cNvSpPr>
          <p:nvPr/>
        </p:nvSpPr>
        <p:spPr>
          <a:xfrm>
            <a:off x="7341268" y="1861827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554</a:t>
            </a:r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20" name="Название 1"/>
          <p:cNvSpPr txBox="1">
            <a:spLocks/>
          </p:cNvSpPr>
          <p:nvPr/>
        </p:nvSpPr>
        <p:spPr>
          <a:xfrm>
            <a:off x="219122" y="5290484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2150</a:t>
            </a:r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21" name="Название 1"/>
          <p:cNvSpPr txBox="1">
            <a:spLocks/>
          </p:cNvSpPr>
          <p:nvPr/>
        </p:nvSpPr>
        <p:spPr>
          <a:xfrm>
            <a:off x="1405426" y="5018854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956</a:t>
            </a:r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22" name="Название 1"/>
          <p:cNvSpPr txBox="1">
            <a:spLocks/>
          </p:cNvSpPr>
          <p:nvPr/>
        </p:nvSpPr>
        <p:spPr>
          <a:xfrm>
            <a:off x="2605675" y="4866279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528</a:t>
            </a:r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53100" y="4238625"/>
            <a:ext cx="2489534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429 603рубля 25 коп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53101" y="4866280"/>
            <a:ext cx="2489533" cy="4242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233 980рубля 45 коп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53101" y="5486400"/>
            <a:ext cx="2489533" cy="3473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149 827рубля 88 коп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555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user\AppData\Local\Temp\Rar$DRa0.889\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Название 1"/>
          <p:cNvSpPr txBox="1">
            <a:spLocks/>
          </p:cNvSpPr>
          <p:nvPr/>
        </p:nvSpPr>
        <p:spPr>
          <a:xfrm>
            <a:off x="312738" y="2608721"/>
            <a:ext cx="1056195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183</a:t>
            </a:r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24" name="Название 1"/>
          <p:cNvSpPr txBox="1">
            <a:spLocks/>
          </p:cNvSpPr>
          <p:nvPr/>
        </p:nvSpPr>
        <p:spPr>
          <a:xfrm>
            <a:off x="1590821" y="2623640"/>
            <a:ext cx="1056195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264</a:t>
            </a:r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25" name="Название 1"/>
          <p:cNvSpPr txBox="1">
            <a:spLocks/>
          </p:cNvSpPr>
          <p:nvPr/>
        </p:nvSpPr>
        <p:spPr>
          <a:xfrm>
            <a:off x="2789822" y="2210203"/>
            <a:ext cx="1056195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300</a:t>
            </a:r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26" name="Название 1"/>
          <p:cNvSpPr txBox="1">
            <a:spLocks/>
          </p:cNvSpPr>
          <p:nvPr/>
        </p:nvSpPr>
        <p:spPr>
          <a:xfrm>
            <a:off x="5310765" y="2623640"/>
            <a:ext cx="1056195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127</a:t>
            </a:r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27" name="Название 1"/>
          <p:cNvSpPr txBox="1">
            <a:spLocks/>
          </p:cNvSpPr>
          <p:nvPr/>
        </p:nvSpPr>
        <p:spPr>
          <a:xfrm>
            <a:off x="6578455" y="2610790"/>
            <a:ext cx="1056195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100</a:t>
            </a:r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28" name="Название 1"/>
          <p:cNvSpPr txBox="1">
            <a:spLocks/>
          </p:cNvSpPr>
          <p:nvPr/>
        </p:nvSpPr>
        <p:spPr>
          <a:xfrm>
            <a:off x="7787848" y="2210203"/>
            <a:ext cx="1056195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166</a:t>
            </a:r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29" name="Название 1"/>
          <p:cNvSpPr txBox="1">
            <a:spLocks/>
          </p:cNvSpPr>
          <p:nvPr/>
        </p:nvSpPr>
        <p:spPr>
          <a:xfrm>
            <a:off x="330853" y="5001304"/>
            <a:ext cx="1056195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270</a:t>
            </a:r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30" name="Название 1"/>
          <p:cNvSpPr txBox="1">
            <a:spLocks/>
          </p:cNvSpPr>
          <p:nvPr/>
        </p:nvSpPr>
        <p:spPr>
          <a:xfrm>
            <a:off x="1580429" y="4990913"/>
            <a:ext cx="1056195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179</a:t>
            </a:r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31" name="Название 1"/>
          <p:cNvSpPr txBox="1">
            <a:spLocks/>
          </p:cNvSpPr>
          <p:nvPr/>
        </p:nvSpPr>
        <p:spPr>
          <a:xfrm>
            <a:off x="2789822" y="4705702"/>
            <a:ext cx="1056195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212</a:t>
            </a:r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32" name="Название 1"/>
          <p:cNvSpPr txBox="1">
            <a:spLocks/>
          </p:cNvSpPr>
          <p:nvPr/>
        </p:nvSpPr>
        <p:spPr>
          <a:xfrm>
            <a:off x="5310765" y="4991731"/>
            <a:ext cx="1056195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90</a:t>
            </a:r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33" name="Название 1"/>
          <p:cNvSpPr txBox="1">
            <a:spLocks/>
          </p:cNvSpPr>
          <p:nvPr/>
        </p:nvSpPr>
        <p:spPr>
          <a:xfrm>
            <a:off x="6578454" y="4990913"/>
            <a:ext cx="1056195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107</a:t>
            </a:r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34" name="Название 1"/>
          <p:cNvSpPr txBox="1">
            <a:spLocks/>
          </p:cNvSpPr>
          <p:nvPr/>
        </p:nvSpPr>
        <p:spPr>
          <a:xfrm>
            <a:off x="7787847" y="4585020"/>
            <a:ext cx="1056195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101</a:t>
            </a:r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941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000 (8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0534"/>
            <a:ext cx="9158045" cy="686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user\Desktop\depositphotos_180506078-stock-illustration-young-woman-with-bank-c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1" y="1770697"/>
            <a:ext cx="2177942" cy="217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Название 1"/>
          <p:cNvSpPr txBox="1">
            <a:spLocks/>
          </p:cNvSpPr>
          <p:nvPr/>
        </p:nvSpPr>
        <p:spPr>
          <a:xfrm>
            <a:off x="3103809" y="2465490"/>
            <a:ext cx="2550016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45710 </a:t>
            </a:r>
            <a:endParaRPr lang="ru-RU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Название 1"/>
          <p:cNvSpPr txBox="1">
            <a:spLocks/>
          </p:cNvSpPr>
          <p:nvPr/>
        </p:nvSpPr>
        <p:spPr>
          <a:xfrm>
            <a:off x="940159" y="5680540"/>
            <a:ext cx="2614410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10 </a:t>
            </a:r>
            <a:r>
              <a:rPr lang="ru-RU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415 200</a:t>
            </a:r>
            <a:endParaRPr lang="ru-RU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Название 1"/>
          <p:cNvSpPr txBox="1">
            <a:spLocks/>
          </p:cNvSpPr>
          <p:nvPr/>
        </p:nvSpPr>
        <p:spPr>
          <a:xfrm>
            <a:off x="5478527" y="5683613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16 198</a:t>
            </a:r>
            <a:endParaRPr lang="ru-RU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797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1"/>
          <p:cNvSpPr txBox="1">
            <a:spLocks/>
          </p:cNvSpPr>
          <p:nvPr/>
        </p:nvSpPr>
        <p:spPr>
          <a:xfrm>
            <a:off x="1083717" y="2916802"/>
            <a:ext cx="7169690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>
                <a:solidFill>
                  <a:srgbClr val="14569E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27937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единые презентации\слайды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0" y="1060650"/>
            <a:ext cx="7981950" cy="564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0" y="-1"/>
            <a:ext cx="9144000" cy="945595"/>
          </a:xfrm>
          <a:prstGeom prst="rect">
            <a:avLst/>
          </a:prstGeom>
          <a:solidFill>
            <a:srgbClr val="25AAE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5AAE2"/>
              </a:solidFill>
            </a:endParaRPr>
          </a:p>
        </p:txBody>
      </p:sp>
      <p:sp>
        <p:nvSpPr>
          <p:cNvPr id="4" name="Название 1"/>
          <p:cNvSpPr txBox="1">
            <a:spLocks/>
          </p:cNvSpPr>
          <p:nvPr/>
        </p:nvSpPr>
        <p:spPr>
          <a:xfrm>
            <a:off x="1586556" y="0"/>
            <a:ext cx="5997921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>
                <a:solidFill>
                  <a:schemeClr val="bg1"/>
                </a:solidFill>
              </a:rPr>
              <a:t>Филиал «Строгино»</a:t>
            </a:r>
          </a:p>
        </p:txBody>
      </p:sp>
      <p:sp>
        <p:nvSpPr>
          <p:cNvPr id="5" name="Название 1"/>
          <p:cNvSpPr txBox="1">
            <a:spLocks/>
          </p:cNvSpPr>
          <p:nvPr/>
        </p:nvSpPr>
        <p:spPr>
          <a:xfrm>
            <a:off x="1586556" y="402336"/>
            <a:ext cx="5997921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>
                <a:solidFill>
                  <a:schemeClr val="bg1"/>
                </a:solidFill>
              </a:rPr>
              <a:t>ГБУ ТЦСО Щукино</a:t>
            </a: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2622133" y="1717950"/>
            <a:ext cx="3611800" cy="423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25AAE2"/>
                </a:solidFill>
              </a:rPr>
              <a:t>Отделения</a:t>
            </a:r>
            <a:endParaRPr lang="ru-RU" sz="1600" b="1" dirty="0">
              <a:solidFill>
                <a:srgbClr val="25AAE2"/>
              </a:solidFill>
            </a:endParaRPr>
          </a:p>
          <a:p>
            <a:r>
              <a:rPr lang="ru-RU" sz="1600" b="1" dirty="0">
                <a:solidFill>
                  <a:srgbClr val="25AAE2"/>
                </a:solidFill>
              </a:rPr>
              <a:t>социального обслуживания</a:t>
            </a:r>
          </a:p>
        </p:txBody>
      </p:sp>
      <p:sp>
        <p:nvSpPr>
          <p:cNvPr id="7" name="Название 1"/>
          <p:cNvSpPr txBox="1">
            <a:spLocks/>
          </p:cNvSpPr>
          <p:nvPr/>
        </p:nvSpPr>
        <p:spPr>
          <a:xfrm>
            <a:off x="2893500" y="3235913"/>
            <a:ext cx="3092586" cy="10408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25AAE2"/>
                </a:solidFill>
              </a:rPr>
              <a:t>Отдел Социальных коммуникаций активного долголетия </a:t>
            </a:r>
            <a:endParaRPr lang="ru-RU" sz="1600" b="1" dirty="0">
              <a:solidFill>
                <a:srgbClr val="25AAE2"/>
              </a:solidFill>
            </a:endParaRPr>
          </a:p>
        </p:txBody>
      </p:sp>
      <p:sp>
        <p:nvSpPr>
          <p:cNvPr id="8" name="Название 1"/>
          <p:cNvSpPr txBox="1">
            <a:spLocks/>
          </p:cNvSpPr>
          <p:nvPr/>
        </p:nvSpPr>
        <p:spPr>
          <a:xfrm>
            <a:off x="6377900" y="2466975"/>
            <a:ext cx="2585125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25AAE2"/>
                </a:solidFill>
              </a:rPr>
              <a:t>Отделение</a:t>
            </a:r>
          </a:p>
          <a:p>
            <a:r>
              <a:rPr lang="ru-RU" sz="1600" b="1" dirty="0">
                <a:solidFill>
                  <a:srgbClr val="25AAE2"/>
                </a:solidFill>
              </a:rPr>
              <a:t>Срочного социального обслуживания</a:t>
            </a:r>
          </a:p>
        </p:txBody>
      </p:sp>
      <p:sp>
        <p:nvSpPr>
          <p:cNvPr id="10" name="Название 1"/>
          <p:cNvSpPr txBox="1">
            <a:spLocks/>
          </p:cNvSpPr>
          <p:nvPr/>
        </p:nvSpPr>
        <p:spPr>
          <a:xfrm>
            <a:off x="5561413" y="2168045"/>
            <a:ext cx="3649141" cy="423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b="1" dirty="0">
              <a:solidFill>
                <a:srgbClr val="25AAE2"/>
              </a:solidFill>
            </a:endParaRPr>
          </a:p>
        </p:txBody>
      </p:sp>
      <p:sp>
        <p:nvSpPr>
          <p:cNvPr id="11" name="Название 1"/>
          <p:cNvSpPr txBox="1">
            <a:spLocks/>
          </p:cNvSpPr>
          <p:nvPr/>
        </p:nvSpPr>
        <p:spPr>
          <a:xfrm>
            <a:off x="5580083" y="4152332"/>
            <a:ext cx="3611800" cy="423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b="1" dirty="0">
              <a:solidFill>
                <a:srgbClr val="25AAE2"/>
              </a:solidFill>
            </a:endParaRPr>
          </a:p>
        </p:txBody>
      </p:sp>
      <p:sp>
        <p:nvSpPr>
          <p:cNvPr id="12" name="Название 1"/>
          <p:cNvSpPr txBox="1">
            <a:spLocks/>
          </p:cNvSpPr>
          <p:nvPr/>
        </p:nvSpPr>
        <p:spPr>
          <a:xfrm>
            <a:off x="5772150" y="5036375"/>
            <a:ext cx="3190874" cy="423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25AAE2"/>
                </a:solidFill>
              </a:rPr>
              <a:t>Мобильная служба</a:t>
            </a:r>
          </a:p>
        </p:txBody>
      </p:sp>
      <p:sp>
        <p:nvSpPr>
          <p:cNvPr id="13" name="Название 1"/>
          <p:cNvSpPr txBox="1">
            <a:spLocks/>
          </p:cNvSpPr>
          <p:nvPr/>
        </p:nvSpPr>
        <p:spPr>
          <a:xfrm>
            <a:off x="3978535" y="1210084"/>
            <a:ext cx="898995" cy="423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i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6" name="Название 1"/>
          <p:cNvSpPr txBox="1">
            <a:spLocks/>
          </p:cNvSpPr>
          <p:nvPr/>
        </p:nvSpPr>
        <p:spPr>
          <a:xfrm>
            <a:off x="6829425" y="4644817"/>
            <a:ext cx="1066800" cy="423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i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8" name="Название 1"/>
          <p:cNvSpPr txBox="1">
            <a:spLocks/>
          </p:cNvSpPr>
          <p:nvPr/>
        </p:nvSpPr>
        <p:spPr>
          <a:xfrm>
            <a:off x="3978535" y="2876550"/>
            <a:ext cx="898995" cy="504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i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0" name="Название 1"/>
          <p:cNvSpPr txBox="1">
            <a:spLocks/>
          </p:cNvSpPr>
          <p:nvPr/>
        </p:nvSpPr>
        <p:spPr>
          <a:xfrm>
            <a:off x="2633893" y="2171573"/>
            <a:ext cx="3611800" cy="423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i="1" dirty="0">
                <a:solidFill>
                  <a:schemeClr val="bg1">
                    <a:lumMod val="50000"/>
                  </a:schemeClr>
                </a:solidFill>
              </a:rPr>
              <a:t>работает </a:t>
            </a:r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  <a:t>64</a:t>
            </a:r>
            <a:r>
              <a:rPr lang="ru-RU" sz="1400" b="1" i="1" dirty="0" smtClean="0">
                <a:solidFill>
                  <a:schemeClr val="bg1">
                    <a:lumMod val="50000"/>
                  </a:schemeClr>
                </a:solidFill>
              </a:rPr>
              <a:t> сотрудника</a:t>
            </a:r>
            <a:endParaRPr lang="ru-RU" sz="1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Название 1"/>
          <p:cNvSpPr txBox="1">
            <a:spLocks/>
          </p:cNvSpPr>
          <p:nvPr/>
        </p:nvSpPr>
        <p:spPr>
          <a:xfrm>
            <a:off x="6903878" y="3569379"/>
            <a:ext cx="898995" cy="423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30" name="Название 1"/>
          <p:cNvSpPr txBox="1">
            <a:spLocks/>
          </p:cNvSpPr>
          <p:nvPr/>
        </p:nvSpPr>
        <p:spPr>
          <a:xfrm>
            <a:off x="6903879" y="1717951"/>
            <a:ext cx="1401922" cy="877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i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6" name="Название 1"/>
          <p:cNvSpPr txBox="1">
            <a:spLocks/>
          </p:cNvSpPr>
          <p:nvPr/>
        </p:nvSpPr>
        <p:spPr>
          <a:xfrm>
            <a:off x="3305174" y="4152332"/>
            <a:ext cx="2853927" cy="704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i="1" dirty="0">
                <a:solidFill>
                  <a:schemeClr val="bg1">
                    <a:lumMod val="50000"/>
                  </a:schemeClr>
                </a:solidFill>
              </a:rPr>
              <a:t>работает 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  <a:t>17 </a:t>
            </a:r>
            <a:r>
              <a:rPr lang="ru-RU" sz="1400" b="1" i="1" dirty="0" smtClean="0">
                <a:solidFill>
                  <a:schemeClr val="bg1">
                    <a:lumMod val="50000"/>
                  </a:schemeClr>
                </a:solidFill>
              </a:rPr>
              <a:t>сотрудников</a:t>
            </a:r>
            <a:endParaRPr lang="ru-RU" sz="1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Название 1"/>
          <p:cNvSpPr txBox="1">
            <a:spLocks/>
          </p:cNvSpPr>
          <p:nvPr/>
        </p:nvSpPr>
        <p:spPr>
          <a:xfrm>
            <a:off x="5598754" y="2747489"/>
            <a:ext cx="3611800" cy="423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Название 1"/>
          <p:cNvSpPr txBox="1">
            <a:spLocks/>
          </p:cNvSpPr>
          <p:nvPr/>
        </p:nvSpPr>
        <p:spPr>
          <a:xfrm>
            <a:off x="5986086" y="5333999"/>
            <a:ext cx="2643564" cy="523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i="1" dirty="0">
                <a:solidFill>
                  <a:schemeClr val="bg1">
                    <a:lumMod val="50000"/>
                  </a:schemeClr>
                </a:solidFill>
              </a:rPr>
              <a:t>работает </a:t>
            </a:r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  <a:t>4 </a:t>
            </a:r>
            <a:r>
              <a:rPr lang="ru-RU" sz="1400" b="1" i="1" dirty="0" smtClean="0">
                <a:solidFill>
                  <a:schemeClr val="bg1">
                    <a:lumMod val="50000"/>
                  </a:schemeClr>
                </a:solidFill>
              </a:rPr>
              <a:t> сотрудника</a:t>
            </a:r>
            <a:endParaRPr lang="ru-RU" sz="1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Название 1"/>
          <p:cNvSpPr txBox="1">
            <a:spLocks/>
          </p:cNvSpPr>
          <p:nvPr/>
        </p:nvSpPr>
        <p:spPr>
          <a:xfrm>
            <a:off x="5533866" y="4612859"/>
            <a:ext cx="3611800" cy="423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Название 1"/>
          <p:cNvSpPr txBox="1">
            <a:spLocks/>
          </p:cNvSpPr>
          <p:nvPr/>
        </p:nvSpPr>
        <p:spPr>
          <a:xfrm>
            <a:off x="6057900" y="3381374"/>
            <a:ext cx="3086100" cy="257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i="1" dirty="0">
                <a:solidFill>
                  <a:schemeClr val="bg1">
                    <a:lumMod val="50000"/>
                  </a:schemeClr>
                </a:solidFill>
              </a:rPr>
              <a:t>работает 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  <a:t>4 </a:t>
            </a:r>
            <a:r>
              <a:rPr lang="ru-RU" sz="1400" b="1" i="1" dirty="0" smtClean="0">
                <a:solidFill>
                  <a:schemeClr val="bg1">
                    <a:lumMod val="50000"/>
                  </a:schemeClr>
                </a:solidFill>
              </a:rPr>
              <a:t> сотрудника</a:t>
            </a:r>
            <a:endParaRPr lang="ru-RU" sz="1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921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Users\user\Desktop\000 (9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771"/>
            <a:ext cx="9258022" cy="694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Название 1"/>
          <p:cNvSpPr txBox="1">
            <a:spLocks/>
          </p:cNvSpPr>
          <p:nvPr/>
        </p:nvSpPr>
        <p:spPr>
          <a:xfrm>
            <a:off x="1351021" y="1189015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GungsuhChe" panose="02030609000101010101" pitchFamily="49" charset="-127"/>
              </a:rPr>
              <a:t>17908</a:t>
            </a:r>
            <a:endParaRPr lang="ru-RU" sz="3200" b="1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  <a:ea typeface="GungsuhChe" panose="02030609000101010101" pitchFamily="49" charset="-127"/>
            </a:endParaRPr>
          </a:p>
        </p:txBody>
      </p:sp>
      <p:sp>
        <p:nvSpPr>
          <p:cNvPr id="15" name="Название 1"/>
          <p:cNvSpPr txBox="1">
            <a:spLocks/>
          </p:cNvSpPr>
          <p:nvPr/>
        </p:nvSpPr>
        <p:spPr>
          <a:xfrm>
            <a:off x="3595230" y="1189013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25AAE2"/>
                </a:solidFill>
                <a:latin typeface="Georgia" panose="02040502050405020303" pitchFamily="18" charset="0"/>
                <a:ea typeface="GungsuhChe" panose="02030609000101010101" pitchFamily="49" charset="-127"/>
              </a:rPr>
              <a:t>18113</a:t>
            </a:r>
            <a:endParaRPr lang="ru-RU" sz="3200" b="1" dirty="0">
              <a:solidFill>
                <a:srgbClr val="25AAE2"/>
              </a:solidFill>
              <a:latin typeface="Georgia" panose="02040502050405020303" pitchFamily="18" charset="0"/>
              <a:ea typeface="GungsuhChe" panose="02030609000101010101" pitchFamily="49" charset="-127"/>
            </a:endParaRPr>
          </a:p>
        </p:txBody>
      </p:sp>
      <p:sp>
        <p:nvSpPr>
          <p:cNvPr id="16" name="Название 1"/>
          <p:cNvSpPr txBox="1">
            <a:spLocks/>
          </p:cNvSpPr>
          <p:nvPr/>
        </p:nvSpPr>
        <p:spPr>
          <a:xfrm>
            <a:off x="6204243" y="1189015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  <a:ea typeface="GungsuhChe" panose="02030609000101010101" pitchFamily="49" charset="-127"/>
              </a:rPr>
              <a:t>19905</a:t>
            </a:r>
            <a:endParaRPr lang="ru-RU" sz="3200" b="1" dirty="0">
              <a:solidFill>
                <a:srgbClr val="C00000"/>
              </a:solidFill>
              <a:latin typeface="Georgia" panose="02040502050405020303" pitchFamily="18" charset="0"/>
              <a:ea typeface="GungsuhChe" panose="02030609000101010101" pitchFamily="49" charset="-127"/>
            </a:endParaRPr>
          </a:p>
        </p:txBody>
      </p:sp>
      <p:sp>
        <p:nvSpPr>
          <p:cNvPr id="17" name="Название 1"/>
          <p:cNvSpPr txBox="1">
            <a:spLocks/>
          </p:cNvSpPr>
          <p:nvPr/>
        </p:nvSpPr>
        <p:spPr>
          <a:xfrm>
            <a:off x="550468" y="3192079"/>
            <a:ext cx="1147614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Dotum" panose="020B0600000101010101" pitchFamily="34" charset="-127"/>
                <a:cs typeface="Times New Roman" panose="02020603050405020304" pitchFamily="18" charset="0"/>
              </a:rPr>
              <a:t>9845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ea typeface="Dotu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18" name="Название 1"/>
          <p:cNvSpPr txBox="1">
            <a:spLocks/>
          </p:cNvSpPr>
          <p:nvPr/>
        </p:nvSpPr>
        <p:spPr>
          <a:xfrm>
            <a:off x="1698082" y="3181039"/>
            <a:ext cx="1015160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Dotum" panose="020B0600000101010101" pitchFamily="34" charset="-127"/>
                <a:cs typeface="Times New Roman" panose="02020603050405020304" pitchFamily="18" charset="0"/>
              </a:rPr>
              <a:t>9890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ea typeface="Dotu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25" name="Название 1"/>
          <p:cNvSpPr txBox="1">
            <a:spLocks/>
          </p:cNvSpPr>
          <p:nvPr/>
        </p:nvSpPr>
        <p:spPr>
          <a:xfrm>
            <a:off x="2896297" y="2909412"/>
            <a:ext cx="930252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Dotum" panose="020B0600000101010101" pitchFamily="34" charset="-127"/>
                <a:cs typeface="Times New Roman" panose="02020603050405020304" pitchFamily="18" charset="0"/>
              </a:rPr>
              <a:t>19905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ea typeface="Dotu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26" name="Название 1"/>
          <p:cNvSpPr txBox="1">
            <a:spLocks/>
          </p:cNvSpPr>
          <p:nvPr/>
        </p:nvSpPr>
        <p:spPr>
          <a:xfrm>
            <a:off x="5539921" y="3181040"/>
            <a:ext cx="868179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Dotum" panose="020B0600000101010101" pitchFamily="34" charset="-127"/>
                <a:cs typeface="Times New Roman" panose="02020603050405020304" pitchFamily="18" charset="0"/>
              </a:rPr>
              <a:t>958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ea typeface="Dotu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27" name="Название 1"/>
          <p:cNvSpPr txBox="1">
            <a:spLocks/>
          </p:cNvSpPr>
          <p:nvPr/>
        </p:nvSpPr>
        <p:spPr>
          <a:xfrm>
            <a:off x="6554342" y="3181041"/>
            <a:ext cx="1102535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Dotum" panose="020B0600000101010101" pitchFamily="34" charset="-127"/>
                <a:cs typeface="Times New Roman" panose="02020603050405020304" pitchFamily="18" charset="0"/>
              </a:rPr>
              <a:t>791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ea typeface="Dotu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29" name="Название 1"/>
          <p:cNvSpPr txBox="1">
            <a:spLocks/>
          </p:cNvSpPr>
          <p:nvPr/>
        </p:nvSpPr>
        <p:spPr>
          <a:xfrm>
            <a:off x="7718818" y="2920450"/>
            <a:ext cx="1022846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Dotum" panose="020B0600000101010101" pitchFamily="34" charset="-127"/>
                <a:cs typeface="Times New Roman" panose="02020603050405020304" pitchFamily="18" charset="0"/>
              </a:rPr>
              <a:t>627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ea typeface="Dotu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30" name="Название 1"/>
          <p:cNvSpPr txBox="1">
            <a:spLocks/>
          </p:cNvSpPr>
          <p:nvPr/>
        </p:nvSpPr>
        <p:spPr>
          <a:xfrm>
            <a:off x="639207" y="5599476"/>
            <a:ext cx="970137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Dotum" panose="020B0600000101010101" pitchFamily="34" charset="-127"/>
                <a:cs typeface="Times New Roman" panose="02020603050405020304" pitchFamily="18" charset="0"/>
              </a:rPr>
              <a:t>6990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ea typeface="Dotu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31" name="Название 1"/>
          <p:cNvSpPr txBox="1">
            <a:spLocks/>
          </p:cNvSpPr>
          <p:nvPr/>
        </p:nvSpPr>
        <p:spPr>
          <a:xfrm>
            <a:off x="1744807" y="5599263"/>
            <a:ext cx="913056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Dotum" panose="020B0600000101010101" pitchFamily="34" charset="-127"/>
                <a:cs typeface="Times New Roman" panose="02020603050405020304" pitchFamily="18" charset="0"/>
              </a:rPr>
              <a:t>7258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ea typeface="Dotu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32" name="Название 1"/>
          <p:cNvSpPr txBox="1">
            <a:spLocks/>
          </p:cNvSpPr>
          <p:nvPr/>
        </p:nvSpPr>
        <p:spPr>
          <a:xfrm>
            <a:off x="2868866" y="5273112"/>
            <a:ext cx="957683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Dotum" panose="020B0600000101010101" pitchFamily="34" charset="-127"/>
                <a:cs typeface="Times New Roman" panose="02020603050405020304" pitchFamily="18" charset="0"/>
              </a:rPr>
              <a:t>14180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ea typeface="Dotum" panose="020B0600000101010101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2057" name="Picture 9" descr="C:\Users\user\Desktop\старые-люди-или-пенсионеры-сидя-на-стенде-1240825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9" y="4351351"/>
            <a:ext cx="4133759" cy="249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990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5" descr="C:\Users\user\Desktop\000 (4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8"/>
            <a:ext cx="9140603" cy="685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азвание 1"/>
          <p:cNvSpPr txBox="1">
            <a:spLocks/>
          </p:cNvSpPr>
          <p:nvPr/>
        </p:nvSpPr>
        <p:spPr>
          <a:xfrm>
            <a:off x="3595230" y="1176336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25AAE2"/>
                </a:solidFill>
                <a:latin typeface="Georgia" panose="02040502050405020303" pitchFamily="18" charset="0"/>
                <a:ea typeface="GungsuhChe" panose="02030609000101010101" pitchFamily="49" charset="-127"/>
              </a:rPr>
              <a:t>940</a:t>
            </a:r>
            <a:endParaRPr lang="ru-RU" sz="3200" b="1" dirty="0">
              <a:solidFill>
                <a:srgbClr val="25AAE2"/>
              </a:solidFill>
              <a:latin typeface="Georgia" panose="02040502050405020303" pitchFamily="18" charset="0"/>
              <a:ea typeface="GungsuhChe" panose="02030609000101010101" pitchFamily="49" charset="-127"/>
            </a:endParaRPr>
          </a:p>
        </p:txBody>
      </p:sp>
      <p:sp>
        <p:nvSpPr>
          <p:cNvPr id="14" name="Название 1"/>
          <p:cNvSpPr txBox="1">
            <a:spLocks/>
          </p:cNvSpPr>
          <p:nvPr/>
        </p:nvSpPr>
        <p:spPr>
          <a:xfrm>
            <a:off x="1351021" y="1176338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GungsuhChe" panose="02030609000101010101" pitchFamily="49" charset="-127"/>
              </a:rPr>
              <a:t>931</a:t>
            </a:r>
            <a:endParaRPr lang="ru-RU" sz="3200" b="1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  <a:ea typeface="GungsuhChe" panose="02030609000101010101" pitchFamily="49" charset="-127"/>
            </a:endParaRPr>
          </a:p>
        </p:txBody>
      </p:sp>
      <p:sp>
        <p:nvSpPr>
          <p:cNvPr id="51" name="Название 1"/>
          <p:cNvSpPr txBox="1">
            <a:spLocks/>
          </p:cNvSpPr>
          <p:nvPr/>
        </p:nvSpPr>
        <p:spPr>
          <a:xfrm>
            <a:off x="1123267" y="4381074"/>
            <a:ext cx="792661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34</a:t>
            </a:r>
            <a:endParaRPr lang="ru-RU" sz="13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52" name="Название 1"/>
          <p:cNvSpPr txBox="1">
            <a:spLocks/>
          </p:cNvSpPr>
          <p:nvPr/>
        </p:nvSpPr>
        <p:spPr>
          <a:xfrm>
            <a:off x="1900326" y="4392757"/>
            <a:ext cx="792661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435</a:t>
            </a:r>
            <a:endParaRPr lang="ru-RU" sz="13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53" name="Название 1"/>
          <p:cNvSpPr txBox="1">
            <a:spLocks/>
          </p:cNvSpPr>
          <p:nvPr/>
        </p:nvSpPr>
        <p:spPr>
          <a:xfrm>
            <a:off x="3427427" y="4392757"/>
            <a:ext cx="792481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509</a:t>
            </a:r>
            <a:endParaRPr lang="ru-RU" sz="13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54" name="Название 1"/>
          <p:cNvSpPr txBox="1">
            <a:spLocks/>
          </p:cNvSpPr>
          <p:nvPr/>
        </p:nvSpPr>
        <p:spPr>
          <a:xfrm>
            <a:off x="4175759" y="4392757"/>
            <a:ext cx="792481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1426</a:t>
            </a:r>
            <a:endParaRPr lang="ru-RU" sz="13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55" name="Название 1"/>
          <p:cNvSpPr txBox="1">
            <a:spLocks/>
          </p:cNvSpPr>
          <p:nvPr/>
        </p:nvSpPr>
        <p:spPr>
          <a:xfrm>
            <a:off x="4887151" y="4221245"/>
            <a:ext cx="792481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980</a:t>
            </a:r>
            <a:endParaRPr lang="ru-RU" sz="13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56" name="Название 1"/>
          <p:cNvSpPr txBox="1">
            <a:spLocks/>
          </p:cNvSpPr>
          <p:nvPr/>
        </p:nvSpPr>
        <p:spPr>
          <a:xfrm>
            <a:off x="5712386" y="4381074"/>
            <a:ext cx="792481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138</a:t>
            </a:r>
            <a:endParaRPr lang="ru-RU" sz="13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57" name="Название 1"/>
          <p:cNvSpPr txBox="1">
            <a:spLocks/>
          </p:cNvSpPr>
          <p:nvPr/>
        </p:nvSpPr>
        <p:spPr>
          <a:xfrm>
            <a:off x="2634856" y="4226054"/>
            <a:ext cx="792481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385</a:t>
            </a:r>
            <a:endParaRPr lang="ru-RU" sz="13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58" name="Название 1"/>
          <p:cNvSpPr txBox="1">
            <a:spLocks/>
          </p:cNvSpPr>
          <p:nvPr/>
        </p:nvSpPr>
        <p:spPr>
          <a:xfrm>
            <a:off x="7203736" y="4228066"/>
            <a:ext cx="792481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90</a:t>
            </a:r>
            <a:endParaRPr lang="ru-RU" sz="13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59" name="Название 1"/>
          <p:cNvSpPr txBox="1">
            <a:spLocks/>
          </p:cNvSpPr>
          <p:nvPr/>
        </p:nvSpPr>
        <p:spPr>
          <a:xfrm>
            <a:off x="6443624" y="4381074"/>
            <a:ext cx="792481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126</a:t>
            </a:r>
            <a:endParaRPr lang="ru-RU" sz="13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71" name="Название 1"/>
          <p:cNvSpPr txBox="1">
            <a:spLocks/>
          </p:cNvSpPr>
          <p:nvPr/>
        </p:nvSpPr>
        <p:spPr>
          <a:xfrm>
            <a:off x="825049" y="5930249"/>
            <a:ext cx="792661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solidFill>
                  <a:srgbClr val="25AAE2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198435</a:t>
            </a:r>
            <a:endParaRPr lang="ru-RU" sz="1300" dirty="0">
              <a:solidFill>
                <a:srgbClr val="25AAE2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72" name="Название 1"/>
          <p:cNvSpPr txBox="1">
            <a:spLocks/>
          </p:cNvSpPr>
          <p:nvPr/>
        </p:nvSpPr>
        <p:spPr>
          <a:xfrm>
            <a:off x="457561" y="5585306"/>
            <a:ext cx="792481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252611</a:t>
            </a:r>
            <a:endParaRPr lang="ru-RU" sz="13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73" name="Название 1"/>
          <p:cNvSpPr txBox="1">
            <a:spLocks/>
          </p:cNvSpPr>
          <p:nvPr/>
        </p:nvSpPr>
        <p:spPr>
          <a:xfrm>
            <a:off x="2473869" y="5619536"/>
            <a:ext cx="792661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77007</a:t>
            </a:r>
            <a:endParaRPr lang="ru-RU" sz="13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74" name="Название 1"/>
          <p:cNvSpPr txBox="1">
            <a:spLocks/>
          </p:cNvSpPr>
          <p:nvPr/>
        </p:nvSpPr>
        <p:spPr>
          <a:xfrm>
            <a:off x="3031097" y="5930248"/>
            <a:ext cx="792661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solidFill>
                  <a:srgbClr val="25AAE2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66007</a:t>
            </a:r>
            <a:endParaRPr lang="ru-RU" sz="1300" dirty="0">
              <a:solidFill>
                <a:srgbClr val="25AAE2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75" name="Название 1"/>
          <p:cNvSpPr txBox="1">
            <a:spLocks/>
          </p:cNvSpPr>
          <p:nvPr/>
        </p:nvSpPr>
        <p:spPr>
          <a:xfrm>
            <a:off x="3495472" y="6246458"/>
            <a:ext cx="792481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solidFill>
                  <a:srgbClr val="C00000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53659</a:t>
            </a:r>
            <a:endParaRPr lang="ru-RU" sz="1300" dirty="0">
              <a:solidFill>
                <a:srgbClr val="C00000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76" name="Название 1"/>
          <p:cNvSpPr txBox="1">
            <a:spLocks/>
          </p:cNvSpPr>
          <p:nvPr/>
        </p:nvSpPr>
        <p:spPr>
          <a:xfrm>
            <a:off x="4741171" y="5619536"/>
            <a:ext cx="792481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7" name="Название 1"/>
          <p:cNvSpPr txBox="1">
            <a:spLocks/>
          </p:cNvSpPr>
          <p:nvPr/>
        </p:nvSpPr>
        <p:spPr>
          <a:xfrm>
            <a:off x="5406501" y="5930247"/>
            <a:ext cx="792481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>
                <a:solidFill>
                  <a:srgbClr val="25AAE2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8" name="Название 1"/>
          <p:cNvSpPr txBox="1">
            <a:spLocks/>
          </p:cNvSpPr>
          <p:nvPr/>
        </p:nvSpPr>
        <p:spPr>
          <a:xfrm>
            <a:off x="5928278" y="6246457"/>
            <a:ext cx="792481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>
                <a:solidFill>
                  <a:srgbClr val="C00000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9" name="Название 1"/>
          <p:cNvSpPr txBox="1">
            <a:spLocks/>
          </p:cNvSpPr>
          <p:nvPr/>
        </p:nvSpPr>
        <p:spPr>
          <a:xfrm>
            <a:off x="8170656" y="6246456"/>
            <a:ext cx="792481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solidFill>
                  <a:srgbClr val="C00000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2309</a:t>
            </a:r>
            <a:endParaRPr lang="ru-RU" sz="1300" dirty="0">
              <a:solidFill>
                <a:srgbClr val="C00000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80" name="Название 1"/>
          <p:cNvSpPr txBox="1">
            <a:spLocks/>
          </p:cNvSpPr>
          <p:nvPr/>
        </p:nvSpPr>
        <p:spPr>
          <a:xfrm>
            <a:off x="7680926" y="5930246"/>
            <a:ext cx="792481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solidFill>
                  <a:srgbClr val="25AAE2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2247</a:t>
            </a:r>
            <a:endParaRPr lang="ru-RU" sz="1300" dirty="0">
              <a:solidFill>
                <a:srgbClr val="25AAE2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81" name="Название 1"/>
          <p:cNvSpPr txBox="1">
            <a:spLocks/>
          </p:cNvSpPr>
          <p:nvPr/>
        </p:nvSpPr>
        <p:spPr>
          <a:xfrm>
            <a:off x="7152231" y="5619536"/>
            <a:ext cx="792481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2433</a:t>
            </a:r>
            <a:endParaRPr lang="ru-RU" sz="13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82" name="Название 1"/>
          <p:cNvSpPr txBox="1">
            <a:spLocks/>
          </p:cNvSpPr>
          <p:nvPr/>
        </p:nvSpPr>
        <p:spPr>
          <a:xfrm>
            <a:off x="-180864" y="4516889"/>
            <a:ext cx="792661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30899</a:t>
            </a:r>
          </a:p>
        </p:txBody>
      </p:sp>
      <p:sp>
        <p:nvSpPr>
          <p:cNvPr id="83" name="Название 1"/>
          <p:cNvSpPr txBox="1">
            <a:spLocks/>
          </p:cNvSpPr>
          <p:nvPr/>
        </p:nvSpPr>
        <p:spPr>
          <a:xfrm>
            <a:off x="1153988" y="6246459"/>
            <a:ext cx="792661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solidFill>
                  <a:srgbClr val="C00000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191303</a:t>
            </a:r>
            <a:endParaRPr lang="ru-RU" sz="1300" dirty="0">
              <a:solidFill>
                <a:srgbClr val="C00000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92" name="Название 1"/>
          <p:cNvSpPr txBox="1">
            <a:spLocks/>
          </p:cNvSpPr>
          <p:nvPr/>
        </p:nvSpPr>
        <p:spPr>
          <a:xfrm>
            <a:off x="0" y="2682317"/>
            <a:ext cx="792661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smtClean="0">
                <a:solidFill>
                  <a:schemeClr val="bg1"/>
                </a:solidFill>
                <a:latin typeface="Century Gothic" panose="020B0502020202020204" pitchFamily="34" charset="0"/>
                <a:ea typeface="Dotum" panose="020B0600000101010101" pitchFamily="34" charset="-127"/>
                <a:cs typeface="Times New Roman" panose="02020603050405020304" pitchFamily="18" charset="0"/>
              </a:rPr>
              <a:t>851</a:t>
            </a:r>
            <a:endParaRPr lang="ru-RU" sz="1300" dirty="0">
              <a:solidFill>
                <a:schemeClr val="bg1"/>
              </a:solidFill>
              <a:latin typeface="Century Gothic" panose="020B0502020202020204" pitchFamily="34" charset="0"/>
              <a:ea typeface="Dotu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93" name="Название 1"/>
          <p:cNvSpPr txBox="1">
            <a:spLocks/>
          </p:cNvSpPr>
          <p:nvPr/>
        </p:nvSpPr>
        <p:spPr>
          <a:xfrm>
            <a:off x="792661" y="2677556"/>
            <a:ext cx="792661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solidFill>
                  <a:schemeClr val="bg1"/>
                </a:solidFill>
                <a:latin typeface="Century Gothic" panose="020B0502020202020204" pitchFamily="34" charset="0"/>
                <a:ea typeface="Dotum" panose="020B0600000101010101" pitchFamily="34" charset="-127"/>
                <a:cs typeface="Times New Roman" panose="02020603050405020304" pitchFamily="18" charset="0"/>
              </a:rPr>
              <a:t>859</a:t>
            </a:r>
            <a:endParaRPr lang="ru-RU" sz="1300" dirty="0">
              <a:solidFill>
                <a:schemeClr val="bg1"/>
              </a:solidFill>
              <a:latin typeface="Century Gothic" panose="020B0502020202020204" pitchFamily="34" charset="0"/>
              <a:ea typeface="Dotu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94" name="Название 1"/>
          <p:cNvSpPr txBox="1">
            <a:spLocks/>
          </p:cNvSpPr>
          <p:nvPr/>
        </p:nvSpPr>
        <p:spPr>
          <a:xfrm>
            <a:off x="1519597" y="2419465"/>
            <a:ext cx="792481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solidFill>
                  <a:schemeClr val="bg1"/>
                </a:solidFill>
                <a:latin typeface="Century Gothic" panose="020B0502020202020204" pitchFamily="34" charset="0"/>
                <a:ea typeface="Dotum" panose="020B0600000101010101" pitchFamily="34" charset="-127"/>
                <a:cs typeface="Times New Roman" panose="02020603050405020304" pitchFamily="18" charset="0"/>
              </a:rPr>
              <a:t>955</a:t>
            </a:r>
            <a:endParaRPr lang="ru-RU" sz="1300" dirty="0">
              <a:solidFill>
                <a:schemeClr val="bg1"/>
              </a:solidFill>
              <a:latin typeface="Century Gothic" panose="020B0502020202020204" pitchFamily="34" charset="0"/>
              <a:ea typeface="Dotu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95" name="Название 1"/>
          <p:cNvSpPr txBox="1">
            <a:spLocks/>
          </p:cNvSpPr>
          <p:nvPr/>
        </p:nvSpPr>
        <p:spPr>
          <a:xfrm>
            <a:off x="2296657" y="2677556"/>
            <a:ext cx="792661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solidFill>
                  <a:schemeClr val="bg1"/>
                </a:solidFill>
                <a:latin typeface="Century Gothic" panose="020B0502020202020204" pitchFamily="34" charset="0"/>
                <a:ea typeface="Dotum" panose="020B0600000101010101" pitchFamily="34" charset="-127"/>
                <a:cs typeface="Times New Roman" panose="02020603050405020304" pitchFamily="18" charset="0"/>
              </a:rPr>
              <a:t>241</a:t>
            </a:r>
            <a:endParaRPr lang="ru-RU" sz="1300" dirty="0">
              <a:solidFill>
                <a:schemeClr val="bg1"/>
              </a:solidFill>
              <a:latin typeface="Century Gothic" panose="020B0502020202020204" pitchFamily="34" charset="0"/>
              <a:ea typeface="Dotu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96" name="Название 1"/>
          <p:cNvSpPr txBox="1">
            <a:spLocks/>
          </p:cNvSpPr>
          <p:nvPr/>
        </p:nvSpPr>
        <p:spPr>
          <a:xfrm>
            <a:off x="3099052" y="2677555"/>
            <a:ext cx="792661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solidFill>
                  <a:schemeClr val="bg1"/>
                </a:solidFill>
                <a:latin typeface="Century Gothic" panose="020B0502020202020204" pitchFamily="34" charset="0"/>
                <a:ea typeface="Dotum" panose="020B0600000101010101" pitchFamily="34" charset="-127"/>
                <a:cs typeface="Times New Roman" panose="02020603050405020304" pitchFamily="18" charset="0"/>
              </a:rPr>
              <a:t>194</a:t>
            </a:r>
            <a:endParaRPr lang="ru-RU" sz="1300" dirty="0">
              <a:solidFill>
                <a:schemeClr val="bg1"/>
              </a:solidFill>
              <a:latin typeface="Century Gothic" panose="020B0502020202020204" pitchFamily="34" charset="0"/>
              <a:ea typeface="Dotu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97" name="Название 1"/>
          <p:cNvSpPr txBox="1">
            <a:spLocks/>
          </p:cNvSpPr>
          <p:nvPr/>
        </p:nvSpPr>
        <p:spPr>
          <a:xfrm>
            <a:off x="3828044" y="2505697"/>
            <a:ext cx="792481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solidFill>
                  <a:schemeClr val="bg1"/>
                </a:solidFill>
                <a:latin typeface="Century Gothic" panose="020B0502020202020204" pitchFamily="34" charset="0"/>
                <a:ea typeface="Dotum" panose="020B0600000101010101" pitchFamily="34" charset="-127"/>
                <a:cs typeface="Times New Roman" panose="02020603050405020304" pitchFamily="18" charset="0"/>
              </a:rPr>
              <a:t>156</a:t>
            </a:r>
            <a:endParaRPr lang="ru-RU" sz="1300" dirty="0">
              <a:solidFill>
                <a:schemeClr val="bg1"/>
              </a:solidFill>
              <a:latin typeface="Century Gothic" panose="020B0502020202020204" pitchFamily="34" charset="0"/>
              <a:ea typeface="Dotu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98" name="Название 1"/>
          <p:cNvSpPr txBox="1">
            <a:spLocks/>
          </p:cNvSpPr>
          <p:nvPr/>
        </p:nvSpPr>
        <p:spPr>
          <a:xfrm>
            <a:off x="4620525" y="2683104"/>
            <a:ext cx="792481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solidFill>
                  <a:schemeClr val="bg1"/>
                </a:solidFill>
                <a:latin typeface="Century Gothic" panose="020B0502020202020204" pitchFamily="34" charset="0"/>
                <a:ea typeface="Dotum" panose="020B0600000101010101" pitchFamily="34" charset="-127"/>
                <a:cs typeface="Times New Roman" panose="02020603050405020304" pitchFamily="18" charset="0"/>
              </a:rPr>
              <a:t>577</a:t>
            </a:r>
            <a:endParaRPr lang="ru-RU" sz="1300" dirty="0">
              <a:solidFill>
                <a:schemeClr val="bg1"/>
              </a:solidFill>
              <a:latin typeface="Century Gothic" panose="020B0502020202020204" pitchFamily="34" charset="0"/>
              <a:ea typeface="Dotu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99" name="Название 1"/>
          <p:cNvSpPr txBox="1">
            <a:spLocks/>
          </p:cNvSpPr>
          <p:nvPr/>
        </p:nvSpPr>
        <p:spPr>
          <a:xfrm>
            <a:off x="5346811" y="2677556"/>
            <a:ext cx="792481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solidFill>
                  <a:schemeClr val="bg1"/>
                </a:solidFill>
                <a:latin typeface="Century Gothic" panose="020B0502020202020204" pitchFamily="34" charset="0"/>
                <a:ea typeface="Dotum" panose="020B0600000101010101" pitchFamily="34" charset="-127"/>
                <a:cs typeface="Times New Roman" panose="02020603050405020304" pitchFamily="18" charset="0"/>
              </a:rPr>
              <a:t>812</a:t>
            </a:r>
            <a:endParaRPr lang="ru-RU" sz="1300" dirty="0">
              <a:solidFill>
                <a:schemeClr val="bg1"/>
              </a:solidFill>
              <a:latin typeface="Century Gothic" panose="020B0502020202020204" pitchFamily="34" charset="0"/>
              <a:ea typeface="Dotu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100" name="Название 1"/>
          <p:cNvSpPr txBox="1">
            <a:spLocks/>
          </p:cNvSpPr>
          <p:nvPr/>
        </p:nvSpPr>
        <p:spPr>
          <a:xfrm>
            <a:off x="6095964" y="2419465"/>
            <a:ext cx="792481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solidFill>
                  <a:schemeClr val="bg1"/>
                </a:solidFill>
                <a:latin typeface="Century Gothic" panose="020B0502020202020204" pitchFamily="34" charset="0"/>
                <a:ea typeface="Dotum" panose="020B0600000101010101" pitchFamily="34" charset="-127"/>
                <a:cs typeface="Times New Roman" panose="02020603050405020304" pitchFamily="18" charset="0"/>
              </a:rPr>
              <a:t>848</a:t>
            </a:r>
            <a:endParaRPr lang="ru-RU" sz="1300" dirty="0">
              <a:solidFill>
                <a:schemeClr val="bg1"/>
              </a:solidFill>
              <a:latin typeface="Century Gothic" panose="020B0502020202020204" pitchFamily="34" charset="0"/>
              <a:ea typeface="Dotu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101" name="Название 1"/>
          <p:cNvSpPr txBox="1">
            <a:spLocks/>
          </p:cNvSpPr>
          <p:nvPr/>
        </p:nvSpPr>
        <p:spPr>
          <a:xfrm>
            <a:off x="8364865" y="2405824"/>
            <a:ext cx="792481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solidFill>
                  <a:schemeClr val="bg1"/>
                </a:solidFill>
                <a:latin typeface="Century Gothic" panose="020B0502020202020204" pitchFamily="34" charset="0"/>
                <a:ea typeface="Dotum" panose="020B0600000101010101" pitchFamily="34" charset="-127"/>
                <a:cs typeface="Times New Roman" panose="02020603050405020304" pitchFamily="18" charset="0"/>
              </a:rPr>
              <a:t>130</a:t>
            </a:r>
            <a:endParaRPr lang="ru-RU" sz="1300" dirty="0">
              <a:solidFill>
                <a:schemeClr val="bg1"/>
              </a:solidFill>
              <a:latin typeface="Century Gothic" panose="020B0502020202020204" pitchFamily="34" charset="0"/>
              <a:ea typeface="Dotu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102" name="Название 1"/>
          <p:cNvSpPr txBox="1">
            <a:spLocks/>
          </p:cNvSpPr>
          <p:nvPr/>
        </p:nvSpPr>
        <p:spPr>
          <a:xfrm>
            <a:off x="7680926" y="2653372"/>
            <a:ext cx="792481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solidFill>
                  <a:schemeClr val="bg1"/>
                </a:solidFill>
                <a:latin typeface="Century Gothic" panose="020B0502020202020204" pitchFamily="34" charset="0"/>
                <a:ea typeface="Dotum" panose="020B0600000101010101" pitchFamily="34" charset="-127"/>
                <a:cs typeface="Times New Roman" panose="02020603050405020304" pitchFamily="18" charset="0"/>
              </a:rPr>
              <a:t>128</a:t>
            </a:r>
            <a:endParaRPr lang="ru-RU" sz="1300" dirty="0">
              <a:solidFill>
                <a:schemeClr val="bg1"/>
              </a:solidFill>
              <a:latin typeface="Century Gothic" panose="020B0502020202020204" pitchFamily="34" charset="0"/>
              <a:ea typeface="Dotu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103" name="Название 1"/>
          <p:cNvSpPr txBox="1">
            <a:spLocks/>
          </p:cNvSpPr>
          <p:nvPr/>
        </p:nvSpPr>
        <p:spPr>
          <a:xfrm>
            <a:off x="6888445" y="2657798"/>
            <a:ext cx="792481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solidFill>
                  <a:schemeClr val="bg1"/>
                </a:solidFill>
                <a:latin typeface="Century Gothic" panose="020B0502020202020204" pitchFamily="34" charset="0"/>
                <a:ea typeface="Dotum" panose="020B0600000101010101" pitchFamily="34" charset="-127"/>
                <a:cs typeface="Times New Roman" panose="02020603050405020304" pitchFamily="18" charset="0"/>
              </a:rPr>
              <a:t>4</a:t>
            </a:r>
            <a:endParaRPr lang="ru-RU" sz="1300" dirty="0">
              <a:solidFill>
                <a:schemeClr val="bg1"/>
              </a:solidFill>
              <a:latin typeface="Century Gothic" panose="020B0502020202020204" pitchFamily="34" charset="0"/>
              <a:ea typeface="Dotu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104" name="Название 1"/>
          <p:cNvSpPr txBox="1">
            <a:spLocks/>
          </p:cNvSpPr>
          <p:nvPr/>
        </p:nvSpPr>
        <p:spPr>
          <a:xfrm>
            <a:off x="6248409" y="1176338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  <a:ea typeface="GungsuhChe" panose="02030609000101010101" pitchFamily="49" charset="-127"/>
              </a:rPr>
              <a:t>971</a:t>
            </a:r>
            <a:endParaRPr lang="ru-RU" sz="3200" b="1" dirty="0">
              <a:solidFill>
                <a:srgbClr val="C00000"/>
              </a:solidFill>
              <a:latin typeface="Georgia" panose="02040502050405020303" pitchFamily="18" charset="0"/>
              <a:ea typeface="Gungsuh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44274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user\AppData\Local\Temp\Rar$DRa0.297\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74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Название 1"/>
          <p:cNvSpPr txBox="1">
            <a:spLocks/>
          </p:cNvSpPr>
          <p:nvPr/>
        </p:nvSpPr>
        <p:spPr>
          <a:xfrm>
            <a:off x="53991" y="3789234"/>
            <a:ext cx="792661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97</a:t>
            </a:r>
            <a:endParaRPr lang="ru-RU" sz="13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15" name="Название 1"/>
          <p:cNvSpPr txBox="1">
            <a:spLocks/>
          </p:cNvSpPr>
          <p:nvPr/>
        </p:nvSpPr>
        <p:spPr>
          <a:xfrm>
            <a:off x="846652" y="3792009"/>
            <a:ext cx="792661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80</a:t>
            </a:r>
            <a:endParaRPr lang="ru-RU" sz="13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16" name="Название 1"/>
          <p:cNvSpPr txBox="1">
            <a:spLocks/>
          </p:cNvSpPr>
          <p:nvPr/>
        </p:nvSpPr>
        <p:spPr>
          <a:xfrm>
            <a:off x="1660111" y="3553769"/>
            <a:ext cx="792481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96</a:t>
            </a:r>
            <a:endParaRPr lang="ru-RU" sz="13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17" name="Название 1"/>
          <p:cNvSpPr txBox="1">
            <a:spLocks/>
          </p:cNvSpPr>
          <p:nvPr/>
        </p:nvSpPr>
        <p:spPr>
          <a:xfrm>
            <a:off x="2567803" y="3794540"/>
            <a:ext cx="792661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1840</a:t>
            </a:r>
            <a:endParaRPr lang="ru-RU" sz="13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18" name="Название 1"/>
          <p:cNvSpPr txBox="1">
            <a:spLocks/>
          </p:cNvSpPr>
          <p:nvPr/>
        </p:nvSpPr>
        <p:spPr>
          <a:xfrm>
            <a:off x="3360464" y="3794539"/>
            <a:ext cx="792661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1153</a:t>
            </a:r>
            <a:endParaRPr lang="ru-RU" sz="13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19" name="Название 1"/>
          <p:cNvSpPr txBox="1">
            <a:spLocks/>
          </p:cNvSpPr>
          <p:nvPr/>
        </p:nvSpPr>
        <p:spPr>
          <a:xfrm>
            <a:off x="4153125" y="3522910"/>
            <a:ext cx="792481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4083</a:t>
            </a:r>
            <a:endParaRPr lang="ru-RU" sz="13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44" name="Название 1"/>
          <p:cNvSpPr txBox="1">
            <a:spLocks/>
          </p:cNvSpPr>
          <p:nvPr/>
        </p:nvSpPr>
        <p:spPr>
          <a:xfrm>
            <a:off x="1342679" y="1233775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9797</a:t>
            </a:r>
            <a:endParaRPr lang="ru-RU" sz="3200" b="1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5" name="Название 1"/>
          <p:cNvSpPr txBox="1">
            <a:spLocks/>
          </p:cNvSpPr>
          <p:nvPr/>
        </p:nvSpPr>
        <p:spPr>
          <a:xfrm>
            <a:off x="3649392" y="1227398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25AAE2"/>
                </a:solidFill>
                <a:latin typeface="Georgia" panose="02040502050405020303" pitchFamily="18" charset="0"/>
              </a:rPr>
              <a:t>7268</a:t>
            </a:r>
            <a:endParaRPr lang="ru-RU" sz="3200" b="1" dirty="0">
              <a:solidFill>
                <a:srgbClr val="25AAE2"/>
              </a:solidFill>
              <a:latin typeface="Georgia" panose="02040502050405020303" pitchFamily="18" charset="0"/>
            </a:endParaRPr>
          </a:p>
        </p:txBody>
      </p:sp>
      <p:sp>
        <p:nvSpPr>
          <p:cNvPr id="46" name="Название 1"/>
          <p:cNvSpPr txBox="1">
            <a:spLocks/>
          </p:cNvSpPr>
          <p:nvPr/>
        </p:nvSpPr>
        <p:spPr>
          <a:xfrm>
            <a:off x="6225375" y="1248443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11777</a:t>
            </a:r>
            <a:endParaRPr lang="ru-RU" sz="32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57" name="Название 1"/>
          <p:cNvSpPr txBox="1">
            <a:spLocks/>
          </p:cNvSpPr>
          <p:nvPr/>
        </p:nvSpPr>
        <p:spPr>
          <a:xfrm>
            <a:off x="53991" y="6032756"/>
            <a:ext cx="792661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216</a:t>
            </a:r>
            <a:endParaRPr lang="ru-RU" sz="13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58" name="Название 1"/>
          <p:cNvSpPr txBox="1">
            <a:spLocks/>
          </p:cNvSpPr>
          <p:nvPr/>
        </p:nvSpPr>
        <p:spPr>
          <a:xfrm>
            <a:off x="846652" y="6031109"/>
            <a:ext cx="792661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171</a:t>
            </a:r>
            <a:endParaRPr lang="ru-RU" sz="13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59" name="Название 1"/>
          <p:cNvSpPr txBox="1">
            <a:spLocks/>
          </p:cNvSpPr>
          <p:nvPr/>
        </p:nvSpPr>
        <p:spPr>
          <a:xfrm>
            <a:off x="1639313" y="5793776"/>
            <a:ext cx="792481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209</a:t>
            </a:r>
            <a:endParaRPr lang="ru-RU" sz="13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60" name="Название 1"/>
          <p:cNvSpPr txBox="1">
            <a:spLocks/>
          </p:cNvSpPr>
          <p:nvPr/>
        </p:nvSpPr>
        <p:spPr>
          <a:xfrm>
            <a:off x="2514771" y="6027711"/>
            <a:ext cx="792661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431</a:t>
            </a:r>
            <a:endParaRPr lang="ru-RU" sz="13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61" name="Название 1"/>
          <p:cNvSpPr txBox="1">
            <a:spLocks/>
          </p:cNvSpPr>
          <p:nvPr/>
        </p:nvSpPr>
        <p:spPr>
          <a:xfrm>
            <a:off x="3343535" y="6027220"/>
            <a:ext cx="792661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0</a:t>
            </a:r>
            <a:endParaRPr lang="ru-RU" sz="13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63" name="Название 1"/>
          <p:cNvSpPr txBox="1">
            <a:spLocks/>
          </p:cNvSpPr>
          <p:nvPr/>
        </p:nvSpPr>
        <p:spPr>
          <a:xfrm>
            <a:off x="4154517" y="5755591"/>
            <a:ext cx="792481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4" name="Название 1"/>
          <p:cNvSpPr txBox="1">
            <a:spLocks/>
          </p:cNvSpPr>
          <p:nvPr/>
        </p:nvSpPr>
        <p:spPr>
          <a:xfrm>
            <a:off x="5853107" y="3789233"/>
            <a:ext cx="792661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606</a:t>
            </a:r>
            <a:endParaRPr lang="ru-RU" sz="13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65" name="Название 1"/>
          <p:cNvSpPr txBox="1">
            <a:spLocks/>
          </p:cNvSpPr>
          <p:nvPr/>
        </p:nvSpPr>
        <p:spPr>
          <a:xfrm>
            <a:off x="6730410" y="3782739"/>
            <a:ext cx="792661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330</a:t>
            </a:r>
            <a:endParaRPr lang="ru-RU" sz="13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66" name="Название 1"/>
          <p:cNvSpPr txBox="1">
            <a:spLocks/>
          </p:cNvSpPr>
          <p:nvPr/>
        </p:nvSpPr>
        <p:spPr>
          <a:xfrm>
            <a:off x="7470018" y="3548551"/>
            <a:ext cx="792481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474</a:t>
            </a:r>
            <a:endParaRPr lang="ru-RU" sz="13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pic>
        <p:nvPicPr>
          <p:cNvPr id="6150" name="Picture 6" descr="C:\Users\user\Desktop\depositphotos_186505048-stock-illustration-man-is-carrying-a-groce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521" y="5312556"/>
            <a:ext cx="1715479" cy="150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96000" y="5438775"/>
            <a:ext cx="952500" cy="31681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6100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96000" y="6027220"/>
            <a:ext cx="952500" cy="277165"/>
          </a:xfrm>
          <a:prstGeom prst="rect">
            <a:avLst/>
          </a:prstGeom>
          <a:solidFill>
            <a:srgbClr val="25AAE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4902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96001" y="6496050"/>
            <a:ext cx="952500" cy="322203"/>
          </a:xfrm>
          <a:prstGeom prst="rect">
            <a:avLst/>
          </a:prstGeom>
          <a:solidFill>
            <a:srgbClr val="D0021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6162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5344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user\AppData\Local\Temp\Rar$DRa0.605\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азвание 1"/>
          <p:cNvSpPr txBox="1">
            <a:spLocks/>
          </p:cNvSpPr>
          <p:nvPr/>
        </p:nvSpPr>
        <p:spPr>
          <a:xfrm>
            <a:off x="1855114" y="2120966"/>
            <a:ext cx="1872094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1  235  483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4" name="Название 1"/>
          <p:cNvSpPr txBox="1">
            <a:spLocks/>
          </p:cNvSpPr>
          <p:nvPr/>
        </p:nvSpPr>
        <p:spPr>
          <a:xfrm>
            <a:off x="1855114" y="1443254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98</a:t>
            </a:r>
            <a:endParaRPr lang="ru-RU" sz="3200" b="1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2" name="Название 1"/>
          <p:cNvSpPr txBox="1">
            <a:spLocks/>
          </p:cNvSpPr>
          <p:nvPr/>
        </p:nvSpPr>
        <p:spPr>
          <a:xfrm>
            <a:off x="4123812" y="1443254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25AAE2"/>
                </a:solidFill>
                <a:latin typeface="Georgia" panose="02040502050405020303" pitchFamily="18" charset="0"/>
              </a:rPr>
              <a:t>65</a:t>
            </a:r>
            <a:endParaRPr lang="ru-RU" sz="3200" b="1" dirty="0">
              <a:solidFill>
                <a:srgbClr val="25AAE2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Название 1"/>
          <p:cNvSpPr txBox="1">
            <a:spLocks/>
          </p:cNvSpPr>
          <p:nvPr/>
        </p:nvSpPr>
        <p:spPr>
          <a:xfrm>
            <a:off x="6848053" y="1457920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126</a:t>
            </a:r>
            <a:endParaRPr lang="ru-RU" sz="32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Название 1"/>
          <p:cNvSpPr txBox="1">
            <a:spLocks/>
          </p:cNvSpPr>
          <p:nvPr/>
        </p:nvSpPr>
        <p:spPr>
          <a:xfrm>
            <a:off x="4123812" y="2117912"/>
            <a:ext cx="1872094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25AAE2"/>
                </a:solidFill>
                <a:latin typeface="Georgia" panose="02040502050405020303" pitchFamily="18" charset="0"/>
              </a:rPr>
              <a:t>761 800</a:t>
            </a:r>
            <a:endParaRPr lang="ru-RU" sz="2000" dirty="0">
              <a:solidFill>
                <a:srgbClr val="25AAE2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Название 1"/>
          <p:cNvSpPr txBox="1">
            <a:spLocks/>
          </p:cNvSpPr>
          <p:nvPr/>
        </p:nvSpPr>
        <p:spPr>
          <a:xfrm>
            <a:off x="6813372" y="2139516"/>
            <a:ext cx="1872094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C00000"/>
                </a:solidFill>
                <a:latin typeface="Georgia" panose="02040502050405020303" pitchFamily="18" charset="0"/>
              </a:rPr>
              <a:t>1 </a:t>
            </a:r>
            <a:r>
              <a:rPr lang="ru-RU" sz="2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 604  700</a:t>
            </a:r>
            <a:endParaRPr lang="ru-RU" sz="20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6" name="Название 1"/>
          <p:cNvSpPr txBox="1">
            <a:spLocks/>
          </p:cNvSpPr>
          <p:nvPr/>
        </p:nvSpPr>
        <p:spPr>
          <a:xfrm>
            <a:off x="102437" y="5592657"/>
            <a:ext cx="900097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24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27" name="Название 1"/>
          <p:cNvSpPr txBox="1">
            <a:spLocks/>
          </p:cNvSpPr>
          <p:nvPr/>
        </p:nvSpPr>
        <p:spPr>
          <a:xfrm>
            <a:off x="1109504" y="5382747"/>
            <a:ext cx="900097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15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28" name="Название 1"/>
          <p:cNvSpPr txBox="1">
            <a:spLocks/>
          </p:cNvSpPr>
          <p:nvPr/>
        </p:nvSpPr>
        <p:spPr>
          <a:xfrm>
            <a:off x="2045551" y="5110983"/>
            <a:ext cx="900097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18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29" name="Название 1"/>
          <p:cNvSpPr txBox="1">
            <a:spLocks/>
          </p:cNvSpPr>
          <p:nvPr/>
        </p:nvSpPr>
        <p:spPr>
          <a:xfrm>
            <a:off x="3168808" y="5654034"/>
            <a:ext cx="900097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69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30" name="Название 1"/>
          <p:cNvSpPr txBox="1">
            <a:spLocks/>
          </p:cNvSpPr>
          <p:nvPr/>
        </p:nvSpPr>
        <p:spPr>
          <a:xfrm>
            <a:off x="4175875" y="5444124"/>
            <a:ext cx="900097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23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31" name="Название 1"/>
          <p:cNvSpPr txBox="1">
            <a:spLocks/>
          </p:cNvSpPr>
          <p:nvPr/>
        </p:nvSpPr>
        <p:spPr>
          <a:xfrm>
            <a:off x="5111922" y="5172360"/>
            <a:ext cx="900097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17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32" name="Название 1"/>
          <p:cNvSpPr txBox="1">
            <a:spLocks/>
          </p:cNvSpPr>
          <p:nvPr/>
        </p:nvSpPr>
        <p:spPr>
          <a:xfrm>
            <a:off x="6301954" y="5670961"/>
            <a:ext cx="900097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3" name="Название 1"/>
          <p:cNvSpPr txBox="1">
            <a:spLocks/>
          </p:cNvSpPr>
          <p:nvPr/>
        </p:nvSpPr>
        <p:spPr>
          <a:xfrm>
            <a:off x="7309021" y="5461051"/>
            <a:ext cx="900097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27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34" name="Название 1"/>
          <p:cNvSpPr txBox="1">
            <a:spLocks/>
          </p:cNvSpPr>
          <p:nvPr/>
        </p:nvSpPr>
        <p:spPr>
          <a:xfrm>
            <a:off x="8245068" y="5189287"/>
            <a:ext cx="900097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91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742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user\AppData\Local\Temp\Rar$DRa0.740\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Название 1"/>
          <p:cNvSpPr txBox="1">
            <a:spLocks/>
          </p:cNvSpPr>
          <p:nvPr/>
        </p:nvSpPr>
        <p:spPr>
          <a:xfrm>
            <a:off x="1925575" y="2012544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0</a:t>
            </a:r>
            <a:endParaRPr lang="ru-RU" sz="5400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1" name="Название 1"/>
          <p:cNvSpPr txBox="1">
            <a:spLocks/>
          </p:cNvSpPr>
          <p:nvPr/>
        </p:nvSpPr>
        <p:spPr>
          <a:xfrm>
            <a:off x="4402759" y="2012544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25AAE2"/>
                </a:solidFill>
                <a:latin typeface="Georgia" panose="02040502050405020303" pitchFamily="18" charset="0"/>
              </a:rPr>
              <a:t>350</a:t>
            </a:r>
            <a:endParaRPr lang="ru-RU" sz="5400" dirty="0">
              <a:solidFill>
                <a:srgbClr val="25AAE2"/>
              </a:solidFill>
              <a:latin typeface="Georgia" panose="02040502050405020303" pitchFamily="18" charset="0"/>
            </a:endParaRPr>
          </a:p>
        </p:txBody>
      </p:sp>
      <p:sp>
        <p:nvSpPr>
          <p:cNvPr id="52" name="Название 1"/>
          <p:cNvSpPr txBox="1">
            <a:spLocks/>
          </p:cNvSpPr>
          <p:nvPr/>
        </p:nvSpPr>
        <p:spPr>
          <a:xfrm>
            <a:off x="6871036" y="2015880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366</a:t>
            </a:r>
            <a:endParaRPr lang="ru-RU" sz="5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53" name="Название 1"/>
          <p:cNvSpPr txBox="1">
            <a:spLocks/>
          </p:cNvSpPr>
          <p:nvPr/>
        </p:nvSpPr>
        <p:spPr>
          <a:xfrm>
            <a:off x="1925575" y="4738707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0</a:t>
            </a:r>
            <a:endParaRPr lang="ru-RU" sz="5400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4" name="Название 1"/>
          <p:cNvSpPr txBox="1">
            <a:spLocks/>
          </p:cNvSpPr>
          <p:nvPr/>
        </p:nvSpPr>
        <p:spPr>
          <a:xfrm>
            <a:off x="4402759" y="3245564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25AAE2"/>
                </a:solidFill>
                <a:latin typeface="Georgia" panose="02040502050405020303" pitchFamily="18" charset="0"/>
              </a:rPr>
              <a:t>34800</a:t>
            </a:r>
            <a:endParaRPr lang="ru-RU" sz="5400" dirty="0">
              <a:solidFill>
                <a:srgbClr val="25AAE2"/>
              </a:solidFill>
              <a:latin typeface="Georgia" panose="02040502050405020303" pitchFamily="18" charset="0"/>
            </a:endParaRPr>
          </a:p>
        </p:txBody>
      </p:sp>
      <p:sp>
        <p:nvSpPr>
          <p:cNvPr id="55" name="Название 1"/>
          <p:cNvSpPr txBox="1">
            <a:spLocks/>
          </p:cNvSpPr>
          <p:nvPr/>
        </p:nvSpPr>
        <p:spPr>
          <a:xfrm>
            <a:off x="6871036" y="3211930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46338</a:t>
            </a:r>
            <a:endParaRPr lang="ru-RU" sz="5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56" name="Название 1"/>
          <p:cNvSpPr txBox="1">
            <a:spLocks/>
          </p:cNvSpPr>
          <p:nvPr/>
        </p:nvSpPr>
        <p:spPr>
          <a:xfrm>
            <a:off x="1925575" y="3223530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0</a:t>
            </a:r>
            <a:endParaRPr lang="ru-RU" sz="5400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7" name="Название 1"/>
          <p:cNvSpPr txBox="1">
            <a:spLocks/>
          </p:cNvSpPr>
          <p:nvPr/>
        </p:nvSpPr>
        <p:spPr>
          <a:xfrm>
            <a:off x="4402759" y="4742043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25AAE2"/>
                </a:solidFill>
                <a:latin typeface="Georgia" panose="02040502050405020303" pitchFamily="18" charset="0"/>
              </a:rPr>
              <a:t>72</a:t>
            </a:r>
            <a:endParaRPr lang="ru-RU" sz="5400" dirty="0">
              <a:solidFill>
                <a:srgbClr val="25AAE2"/>
              </a:solidFill>
              <a:latin typeface="Georgia" panose="02040502050405020303" pitchFamily="18" charset="0"/>
            </a:endParaRPr>
          </a:p>
        </p:txBody>
      </p:sp>
      <p:sp>
        <p:nvSpPr>
          <p:cNvPr id="58" name="Название 1"/>
          <p:cNvSpPr txBox="1">
            <a:spLocks/>
          </p:cNvSpPr>
          <p:nvPr/>
        </p:nvSpPr>
        <p:spPr>
          <a:xfrm>
            <a:off x="6871036" y="4756396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194</a:t>
            </a:r>
            <a:endParaRPr lang="ru-RU" sz="5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60" name="Название 1"/>
          <p:cNvSpPr txBox="1">
            <a:spLocks/>
          </p:cNvSpPr>
          <p:nvPr/>
        </p:nvSpPr>
        <p:spPr>
          <a:xfrm>
            <a:off x="4402759" y="6204620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25AAE2"/>
                </a:solidFill>
                <a:latin typeface="Georgia" panose="02040502050405020303" pitchFamily="18" charset="0"/>
              </a:rPr>
              <a:t>5</a:t>
            </a:r>
            <a:endParaRPr lang="ru-RU" sz="5400" dirty="0">
              <a:solidFill>
                <a:srgbClr val="25AAE2"/>
              </a:solidFill>
              <a:latin typeface="Georgia" panose="02040502050405020303" pitchFamily="18" charset="0"/>
            </a:endParaRPr>
          </a:p>
        </p:txBody>
      </p:sp>
      <p:sp>
        <p:nvSpPr>
          <p:cNvPr id="61" name="Название 1"/>
          <p:cNvSpPr txBox="1">
            <a:spLocks/>
          </p:cNvSpPr>
          <p:nvPr/>
        </p:nvSpPr>
        <p:spPr>
          <a:xfrm>
            <a:off x="6871036" y="6214683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11</a:t>
            </a:r>
            <a:endParaRPr lang="ru-RU" sz="5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62" name="Название 1"/>
          <p:cNvSpPr txBox="1">
            <a:spLocks/>
          </p:cNvSpPr>
          <p:nvPr/>
        </p:nvSpPr>
        <p:spPr>
          <a:xfrm>
            <a:off x="1925575" y="6204621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0</a:t>
            </a:r>
            <a:endParaRPr lang="ru-RU" sz="5400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8196" name="Picture 4" descr="C:\Users\user\Desktop\382de29401c4217a79a200b4a65298e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49361"/>
            <a:ext cx="1758588" cy="206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esktop\18579f235fe4a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3970"/>
            <a:ext cx="1854557" cy="185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user\Desktop\depositphotos_108436282-stock-illustration-caring-for-elderly-patient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112" y="5158654"/>
            <a:ext cx="1981684" cy="149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060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user\AppData\Local\Temp\Rar$DRa0.876\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12" y="-1188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азвание 1"/>
          <p:cNvSpPr txBox="1">
            <a:spLocks/>
          </p:cNvSpPr>
          <p:nvPr/>
        </p:nvSpPr>
        <p:spPr>
          <a:xfrm>
            <a:off x="1746524" y="5726428"/>
            <a:ext cx="1721535" cy="347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12" name="Название 1"/>
          <p:cNvSpPr txBox="1">
            <a:spLocks/>
          </p:cNvSpPr>
          <p:nvPr/>
        </p:nvSpPr>
        <p:spPr>
          <a:xfrm>
            <a:off x="136439" y="5607354"/>
            <a:ext cx="2857974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D0021B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14 540 444,09</a:t>
            </a:r>
            <a:endParaRPr lang="ru-RU" sz="1800" dirty="0">
              <a:solidFill>
                <a:srgbClr val="D0021B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Название 1"/>
          <p:cNvSpPr txBox="1">
            <a:spLocks/>
          </p:cNvSpPr>
          <p:nvPr/>
        </p:nvSpPr>
        <p:spPr>
          <a:xfrm>
            <a:off x="1746528" y="4147802"/>
            <a:ext cx="1721535" cy="347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21" name="Название 1"/>
          <p:cNvSpPr txBox="1">
            <a:spLocks/>
          </p:cNvSpPr>
          <p:nvPr/>
        </p:nvSpPr>
        <p:spPr>
          <a:xfrm>
            <a:off x="145559" y="4020970"/>
            <a:ext cx="2857974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D0021B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7 859 575,76</a:t>
            </a:r>
            <a:endParaRPr lang="ru-RU" sz="1800" dirty="0">
              <a:solidFill>
                <a:srgbClr val="D0021B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Название 1"/>
          <p:cNvSpPr txBox="1">
            <a:spLocks/>
          </p:cNvSpPr>
          <p:nvPr/>
        </p:nvSpPr>
        <p:spPr>
          <a:xfrm>
            <a:off x="1746527" y="2437647"/>
            <a:ext cx="1721535" cy="347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23" name="Название 1"/>
          <p:cNvSpPr txBox="1">
            <a:spLocks/>
          </p:cNvSpPr>
          <p:nvPr/>
        </p:nvSpPr>
        <p:spPr>
          <a:xfrm>
            <a:off x="145559" y="2339997"/>
            <a:ext cx="2857974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D0021B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7 569 408,01</a:t>
            </a:r>
            <a:endParaRPr lang="ru-RU" sz="1800" dirty="0">
              <a:solidFill>
                <a:srgbClr val="D0021B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Название 1"/>
          <p:cNvSpPr txBox="1">
            <a:spLocks/>
          </p:cNvSpPr>
          <p:nvPr/>
        </p:nvSpPr>
        <p:spPr>
          <a:xfrm>
            <a:off x="7384653" y="2461914"/>
            <a:ext cx="1721535" cy="347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25" name="Название 1"/>
          <p:cNvSpPr txBox="1">
            <a:spLocks/>
          </p:cNvSpPr>
          <p:nvPr/>
        </p:nvSpPr>
        <p:spPr>
          <a:xfrm>
            <a:off x="5487657" y="2346510"/>
            <a:ext cx="2857974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D0021B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1 925 126,36</a:t>
            </a:r>
            <a:endParaRPr lang="ru-RU" sz="1800" dirty="0">
              <a:solidFill>
                <a:srgbClr val="D0021B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Название 1"/>
          <p:cNvSpPr txBox="1">
            <a:spLocks/>
          </p:cNvSpPr>
          <p:nvPr/>
        </p:nvSpPr>
        <p:spPr>
          <a:xfrm>
            <a:off x="5487657" y="4003214"/>
            <a:ext cx="2857974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D0021B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1 733 034,66</a:t>
            </a:r>
            <a:endParaRPr lang="ru-RU" sz="1800" dirty="0">
              <a:solidFill>
                <a:srgbClr val="D0021B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Название 1"/>
          <p:cNvSpPr txBox="1">
            <a:spLocks/>
          </p:cNvSpPr>
          <p:nvPr/>
        </p:nvSpPr>
        <p:spPr>
          <a:xfrm>
            <a:off x="7088621" y="5698733"/>
            <a:ext cx="1721535" cy="347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29" name="Название 1"/>
          <p:cNvSpPr txBox="1">
            <a:spLocks/>
          </p:cNvSpPr>
          <p:nvPr/>
        </p:nvSpPr>
        <p:spPr>
          <a:xfrm>
            <a:off x="5493102" y="5601085"/>
            <a:ext cx="2857974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D0021B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8 019 255,41</a:t>
            </a:r>
            <a:endParaRPr lang="ru-RU" sz="1800" dirty="0">
              <a:solidFill>
                <a:srgbClr val="D0021B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Название 1"/>
          <p:cNvSpPr txBox="1">
            <a:spLocks/>
          </p:cNvSpPr>
          <p:nvPr/>
        </p:nvSpPr>
        <p:spPr>
          <a:xfrm>
            <a:off x="471633" y="1669175"/>
            <a:ext cx="899116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311</a:t>
            </a:r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31" name="Название 1"/>
          <p:cNvSpPr txBox="1">
            <a:spLocks/>
          </p:cNvSpPr>
          <p:nvPr/>
        </p:nvSpPr>
        <p:spPr>
          <a:xfrm>
            <a:off x="2079193" y="1651292"/>
            <a:ext cx="1056195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616</a:t>
            </a:r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32" name="Название 1"/>
          <p:cNvSpPr txBox="1">
            <a:spLocks/>
          </p:cNvSpPr>
          <p:nvPr/>
        </p:nvSpPr>
        <p:spPr>
          <a:xfrm>
            <a:off x="412063" y="3302923"/>
            <a:ext cx="1018256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241</a:t>
            </a:r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33" name="Название 1"/>
          <p:cNvSpPr txBox="1">
            <a:spLocks/>
          </p:cNvSpPr>
          <p:nvPr/>
        </p:nvSpPr>
        <p:spPr>
          <a:xfrm>
            <a:off x="2079193" y="3291778"/>
            <a:ext cx="1013669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11232</a:t>
            </a:r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34" name="Название 1"/>
          <p:cNvSpPr txBox="1">
            <a:spLocks/>
          </p:cNvSpPr>
          <p:nvPr/>
        </p:nvSpPr>
        <p:spPr>
          <a:xfrm>
            <a:off x="388623" y="4866986"/>
            <a:ext cx="1041696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303</a:t>
            </a:r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35" name="Название 1"/>
          <p:cNvSpPr txBox="1">
            <a:spLocks/>
          </p:cNvSpPr>
          <p:nvPr/>
        </p:nvSpPr>
        <p:spPr>
          <a:xfrm>
            <a:off x="1957523" y="4866986"/>
            <a:ext cx="1257007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479</a:t>
            </a:r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36" name="Название 1"/>
          <p:cNvSpPr txBox="1">
            <a:spLocks/>
          </p:cNvSpPr>
          <p:nvPr/>
        </p:nvSpPr>
        <p:spPr>
          <a:xfrm>
            <a:off x="5776969" y="1669174"/>
            <a:ext cx="1145120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289</a:t>
            </a:r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37" name="Название 1"/>
          <p:cNvSpPr txBox="1">
            <a:spLocks/>
          </p:cNvSpPr>
          <p:nvPr/>
        </p:nvSpPr>
        <p:spPr>
          <a:xfrm>
            <a:off x="7470703" y="1671549"/>
            <a:ext cx="1257007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535</a:t>
            </a:r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38" name="Название 1"/>
          <p:cNvSpPr txBox="1">
            <a:spLocks/>
          </p:cNvSpPr>
          <p:nvPr/>
        </p:nvSpPr>
        <p:spPr>
          <a:xfrm>
            <a:off x="5748864" y="3291777"/>
            <a:ext cx="1173225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290</a:t>
            </a:r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39" name="Название 1"/>
          <p:cNvSpPr txBox="1">
            <a:spLocks/>
          </p:cNvSpPr>
          <p:nvPr/>
        </p:nvSpPr>
        <p:spPr>
          <a:xfrm>
            <a:off x="7470704" y="3291778"/>
            <a:ext cx="1257006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10526</a:t>
            </a:r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40" name="Название 1"/>
          <p:cNvSpPr txBox="1">
            <a:spLocks/>
          </p:cNvSpPr>
          <p:nvPr/>
        </p:nvSpPr>
        <p:spPr>
          <a:xfrm>
            <a:off x="5748864" y="4866986"/>
            <a:ext cx="1092507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889</a:t>
            </a:r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41" name="Название 1"/>
          <p:cNvSpPr txBox="1">
            <a:spLocks/>
          </p:cNvSpPr>
          <p:nvPr/>
        </p:nvSpPr>
        <p:spPr>
          <a:xfrm>
            <a:off x="7588595" y="4866985"/>
            <a:ext cx="1021224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1011</a:t>
            </a:r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43" name="Название 1"/>
          <p:cNvSpPr txBox="1">
            <a:spLocks/>
          </p:cNvSpPr>
          <p:nvPr/>
        </p:nvSpPr>
        <p:spPr>
          <a:xfrm>
            <a:off x="7088622" y="4100862"/>
            <a:ext cx="1721535" cy="347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руб.</a:t>
            </a:r>
          </a:p>
        </p:txBody>
      </p:sp>
      <p:pic>
        <p:nvPicPr>
          <p:cNvPr id="4102" name="Picture 6" descr="C:\Users\user\Desktop\60724608-disabled-athlete-on-wheelchair-play-boccia-sport-competition-vector-illustr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911" y="5403001"/>
            <a:ext cx="3264001" cy="144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75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C:\Users\user\AppData\Local\Temp\Rar$DRa0.532\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азвание 1"/>
          <p:cNvSpPr txBox="1">
            <a:spLocks/>
          </p:cNvSpPr>
          <p:nvPr/>
        </p:nvSpPr>
        <p:spPr>
          <a:xfrm>
            <a:off x="3491162" y="1087687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Название 1"/>
          <p:cNvSpPr txBox="1">
            <a:spLocks/>
          </p:cNvSpPr>
          <p:nvPr/>
        </p:nvSpPr>
        <p:spPr>
          <a:xfrm>
            <a:off x="6999224" y="3491361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Название 1"/>
          <p:cNvSpPr txBox="1">
            <a:spLocks/>
          </p:cNvSpPr>
          <p:nvPr/>
        </p:nvSpPr>
        <p:spPr>
          <a:xfrm>
            <a:off x="7070127" y="4034620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Название 1"/>
          <p:cNvSpPr txBox="1">
            <a:spLocks/>
          </p:cNvSpPr>
          <p:nvPr/>
        </p:nvSpPr>
        <p:spPr>
          <a:xfrm>
            <a:off x="2667070" y="5672618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226</a:t>
            </a:r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Название 1"/>
          <p:cNvSpPr txBox="1">
            <a:spLocks/>
          </p:cNvSpPr>
          <p:nvPr/>
        </p:nvSpPr>
        <p:spPr>
          <a:xfrm>
            <a:off x="1276603" y="1055647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2245</a:t>
            </a:r>
            <a:endParaRPr lang="ru-RU" sz="36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4" name="Название 1"/>
          <p:cNvSpPr txBox="1">
            <a:spLocks/>
          </p:cNvSpPr>
          <p:nvPr/>
        </p:nvSpPr>
        <p:spPr>
          <a:xfrm>
            <a:off x="1664077" y="1566650"/>
            <a:ext cx="1027784" cy="326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i="1" dirty="0">
                <a:solidFill>
                  <a:schemeClr val="bg1">
                    <a:lumMod val="50000"/>
                  </a:schemeClr>
                </a:solidFill>
              </a:rPr>
              <a:t>чел.</a:t>
            </a:r>
          </a:p>
        </p:txBody>
      </p:sp>
      <p:sp>
        <p:nvSpPr>
          <p:cNvPr id="31" name="Название 1"/>
          <p:cNvSpPr txBox="1">
            <a:spLocks/>
          </p:cNvSpPr>
          <p:nvPr/>
        </p:nvSpPr>
        <p:spPr>
          <a:xfrm>
            <a:off x="659679" y="2521464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472</a:t>
            </a:r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32" name="Название 1"/>
          <p:cNvSpPr txBox="1">
            <a:spLocks/>
          </p:cNvSpPr>
          <p:nvPr/>
        </p:nvSpPr>
        <p:spPr>
          <a:xfrm>
            <a:off x="2667070" y="2541787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313</a:t>
            </a:r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33" name="Название 1"/>
          <p:cNvSpPr txBox="1">
            <a:spLocks/>
          </p:cNvSpPr>
          <p:nvPr/>
        </p:nvSpPr>
        <p:spPr>
          <a:xfrm>
            <a:off x="659679" y="3903837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4" name="Название 1"/>
          <p:cNvSpPr txBox="1">
            <a:spLocks/>
          </p:cNvSpPr>
          <p:nvPr/>
        </p:nvSpPr>
        <p:spPr>
          <a:xfrm>
            <a:off x="2671017" y="3903837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261</a:t>
            </a:r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35" name="Название 1"/>
          <p:cNvSpPr txBox="1">
            <a:spLocks/>
          </p:cNvSpPr>
          <p:nvPr/>
        </p:nvSpPr>
        <p:spPr>
          <a:xfrm>
            <a:off x="4642414" y="2541787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Century Gothic" panose="020B0502020202020204" pitchFamily="34" charset="0"/>
                <a:ea typeface="GungsuhChe" panose="02030609000101010101" pitchFamily="49" charset="-127"/>
                <a:cs typeface="Times New Roman" panose="02020603050405020304" pitchFamily="18" charset="0"/>
              </a:rPr>
              <a:t>335</a:t>
            </a:r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36" name="Название 1"/>
          <p:cNvSpPr txBox="1">
            <a:spLocks/>
          </p:cNvSpPr>
          <p:nvPr/>
        </p:nvSpPr>
        <p:spPr>
          <a:xfrm>
            <a:off x="6704249" y="2521464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89</a:t>
            </a:r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Название 1"/>
          <p:cNvSpPr txBox="1">
            <a:spLocks/>
          </p:cNvSpPr>
          <p:nvPr/>
        </p:nvSpPr>
        <p:spPr>
          <a:xfrm>
            <a:off x="4642414" y="3903836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59</a:t>
            </a:r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Название 1"/>
          <p:cNvSpPr txBox="1">
            <a:spLocks/>
          </p:cNvSpPr>
          <p:nvPr/>
        </p:nvSpPr>
        <p:spPr>
          <a:xfrm>
            <a:off x="6704249" y="3892494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55</a:t>
            </a:r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Название 1"/>
          <p:cNvSpPr txBox="1">
            <a:spLocks/>
          </p:cNvSpPr>
          <p:nvPr/>
        </p:nvSpPr>
        <p:spPr>
          <a:xfrm>
            <a:off x="659679" y="5672587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70</a:t>
            </a:r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Название 1"/>
          <p:cNvSpPr txBox="1">
            <a:spLocks/>
          </p:cNvSpPr>
          <p:nvPr/>
        </p:nvSpPr>
        <p:spPr>
          <a:xfrm>
            <a:off x="4642414" y="5662157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365</a:t>
            </a:r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Название 1"/>
          <p:cNvSpPr txBox="1">
            <a:spLocks/>
          </p:cNvSpPr>
          <p:nvPr/>
        </p:nvSpPr>
        <p:spPr>
          <a:xfrm>
            <a:off x="6704249" y="5662158"/>
            <a:ext cx="1802732" cy="543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4103" name="Picture 7" descr="C:\Users\user\Desktop\depositphotos_170884552-stock-illustration-old-man-listening-music-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296" y="958363"/>
            <a:ext cx="1749735" cy="145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0144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2618</TotalTime>
  <Words>313</Words>
  <Application>Microsoft Office PowerPoint</Application>
  <PresentationFormat>Экран (4:3)</PresentationFormat>
  <Paragraphs>218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Century Gothic</vt:lpstr>
      <vt:lpstr>Dotum</vt:lpstr>
      <vt:lpstr>Georgia</vt:lpstr>
      <vt:lpstr>GungsuhChe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Поставщики проекта  «МОСКОВСКОЕ ДОЛГОЛЕТИЕ»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0000</dc:title>
  <dc:creator>Macbook</dc:creator>
  <cp:lastModifiedBy>uszn</cp:lastModifiedBy>
  <cp:revision>132</cp:revision>
  <cp:lastPrinted>2019-02-28T13:54:44Z</cp:lastPrinted>
  <dcterms:created xsi:type="dcterms:W3CDTF">2017-01-25T12:46:11Z</dcterms:created>
  <dcterms:modified xsi:type="dcterms:W3CDTF">2019-02-28T13:36:59Z</dcterms:modified>
</cp:coreProperties>
</file>